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Lst>
  <p:notesMasterIdLst>
    <p:notesMasterId r:id="rId34"/>
  </p:notesMasterIdLst>
  <p:sldIdLst>
    <p:sldId id="326" r:id="rId2"/>
    <p:sldId id="325" r:id="rId3"/>
    <p:sldId id="257" r:id="rId4"/>
    <p:sldId id="771" r:id="rId5"/>
    <p:sldId id="606" r:id="rId6"/>
    <p:sldId id="773" r:id="rId7"/>
    <p:sldId id="775" r:id="rId8"/>
    <p:sldId id="774" r:id="rId9"/>
    <p:sldId id="791" r:id="rId10"/>
    <p:sldId id="776" r:id="rId11"/>
    <p:sldId id="777" r:id="rId12"/>
    <p:sldId id="778" r:id="rId13"/>
    <p:sldId id="779" r:id="rId14"/>
    <p:sldId id="780" r:id="rId15"/>
    <p:sldId id="781" r:id="rId16"/>
    <p:sldId id="782" r:id="rId17"/>
    <p:sldId id="783" r:id="rId18"/>
    <p:sldId id="784" r:id="rId19"/>
    <p:sldId id="785" r:id="rId20"/>
    <p:sldId id="786" r:id="rId21"/>
    <p:sldId id="787" r:id="rId22"/>
    <p:sldId id="788" r:id="rId23"/>
    <p:sldId id="792" r:id="rId24"/>
    <p:sldId id="789" r:id="rId25"/>
    <p:sldId id="790" r:id="rId26"/>
    <p:sldId id="772" r:id="rId27"/>
    <p:sldId id="793" r:id="rId28"/>
    <p:sldId id="797" r:id="rId29"/>
    <p:sldId id="798" r:id="rId30"/>
    <p:sldId id="799" r:id="rId31"/>
    <p:sldId id="800" r:id="rId32"/>
    <p:sldId id="75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14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155" autoAdjust="0"/>
    <p:restoredTop sz="94640" autoAdjust="0"/>
  </p:normalViewPr>
  <p:slideViewPr>
    <p:cSldViewPr>
      <p:cViewPr varScale="1">
        <p:scale>
          <a:sx n="61" d="100"/>
          <a:sy n="61" d="100"/>
        </p:scale>
        <p:origin x="14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9426B-82A2-46E0-889D-49D9048E070E}"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pPr rtl="1"/>
          <a:endParaRPr lang="fa-IR"/>
        </a:p>
      </dgm:t>
    </dgm:pt>
    <dgm:pt modelId="{D933E50F-5052-4A78-8508-5F92158C15DE}">
      <dgm:prSet phldrT="[Text]" custT="1"/>
      <dgm:spPr/>
      <dgm:t>
        <a:bodyPr/>
        <a:lstStyle/>
        <a:p>
          <a:pPr rtl="1"/>
          <a:r>
            <a:rPr lang="fa-IR" sz="1400" b="1">
              <a:solidFill>
                <a:schemeClr val="tx1"/>
              </a:solidFill>
              <a:cs typeface="B Zar" panose="00000400000000000000" pitchFamily="2" charset="-78"/>
            </a:rPr>
            <a:t>رسالت اجتماعی</a:t>
          </a:r>
        </a:p>
      </dgm:t>
    </dgm:pt>
    <dgm:pt modelId="{08DDCA7D-2F6E-4321-8FC9-F7CFDFC3BA87}" type="parTrans" cxnId="{CE90D2D9-F0B0-4B5D-B72C-2D95F77DFE0E}">
      <dgm:prSet/>
      <dgm:spPr/>
      <dgm:t>
        <a:bodyPr/>
        <a:lstStyle/>
        <a:p>
          <a:pPr rtl="1"/>
          <a:endParaRPr lang="fa-IR"/>
        </a:p>
      </dgm:t>
    </dgm:pt>
    <dgm:pt modelId="{996025AA-0F01-4D25-930E-2C2FBC5137B3}" type="sibTrans" cxnId="{CE90D2D9-F0B0-4B5D-B72C-2D95F77DFE0E}">
      <dgm:prSet/>
      <dgm:spPr/>
      <dgm:t>
        <a:bodyPr/>
        <a:lstStyle/>
        <a:p>
          <a:pPr rtl="1"/>
          <a:endParaRPr lang="fa-IR"/>
        </a:p>
      </dgm:t>
    </dgm:pt>
    <dgm:pt modelId="{1965133C-DCF4-4CE2-B2EA-E7C195E1E538}">
      <dgm:prSet phldrT="[Text]" custT="1"/>
      <dgm:spPr/>
      <dgm:t>
        <a:bodyPr/>
        <a:lstStyle/>
        <a:p>
          <a:pPr rtl="1"/>
          <a:r>
            <a:rPr lang="fa-IR" sz="1400" b="1" dirty="0">
              <a:solidFill>
                <a:schemeClr val="tx1"/>
              </a:solidFill>
              <a:cs typeface="B Zar" panose="00000400000000000000" pitchFamily="2" charset="-78"/>
            </a:rPr>
            <a:t>اثرگذاری</a:t>
          </a:r>
        </a:p>
      </dgm:t>
    </dgm:pt>
    <dgm:pt modelId="{B5BBB85C-4C60-49E7-8BC0-496ABB43B7EE}" type="parTrans" cxnId="{F0A5C283-755A-4C4A-9075-D6AD030A6D93}">
      <dgm:prSet/>
      <dgm:spPr/>
      <dgm:t>
        <a:bodyPr/>
        <a:lstStyle/>
        <a:p>
          <a:pPr rtl="1"/>
          <a:endParaRPr lang="fa-IR"/>
        </a:p>
      </dgm:t>
    </dgm:pt>
    <dgm:pt modelId="{C45ECE65-E7EE-4B2B-B4B3-9F42996A46B1}" type="sibTrans" cxnId="{F0A5C283-755A-4C4A-9075-D6AD030A6D93}">
      <dgm:prSet/>
      <dgm:spPr/>
      <dgm:t>
        <a:bodyPr/>
        <a:lstStyle/>
        <a:p>
          <a:pPr rtl="1"/>
          <a:endParaRPr lang="fa-IR"/>
        </a:p>
      </dgm:t>
    </dgm:pt>
    <dgm:pt modelId="{EAD36992-9949-403B-BBDF-7BF490874C20}">
      <dgm:prSet phldrT="[Text]" custT="1"/>
      <dgm:spPr/>
      <dgm:t>
        <a:bodyPr/>
        <a:lstStyle/>
        <a:p>
          <a:pPr rtl="1"/>
          <a:r>
            <a:rPr lang="fa-IR" sz="1400" b="1">
              <a:solidFill>
                <a:schemeClr val="tx1"/>
              </a:solidFill>
              <a:cs typeface="B Zar" panose="00000400000000000000" pitchFamily="2" charset="-78"/>
            </a:rPr>
            <a:t>نقش‌آفرینی</a:t>
          </a:r>
        </a:p>
      </dgm:t>
    </dgm:pt>
    <dgm:pt modelId="{9D9AF9B5-CA6D-44EC-81B6-F43E605E1B1A}" type="parTrans" cxnId="{AF3DE0A2-A4F6-4913-B0C9-02BE451048E5}">
      <dgm:prSet/>
      <dgm:spPr/>
      <dgm:t>
        <a:bodyPr/>
        <a:lstStyle/>
        <a:p>
          <a:pPr rtl="1"/>
          <a:endParaRPr lang="fa-IR"/>
        </a:p>
      </dgm:t>
    </dgm:pt>
    <dgm:pt modelId="{7E1A6382-3F36-496A-A3A5-4B28B1F1BE3B}" type="sibTrans" cxnId="{AF3DE0A2-A4F6-4913-B0C9-02BE451048E5}">
      <dgm:prSet/>
      <dgm:spPr/>
      <dgm:t>
        <a:bodyPr/>
        <a:lstStyle/>
        <a:p>
          <a:pPr rtl="1"/>
          <a:endParaRPr lang="fa-IR"/>
        </a:p>
      </dgm:t>
    </dgm:pt>
    <dgm:pt modelId="{C083E0EE-5FFF-4E1B-94F2-5B842D1CCC1B}">
      <dgm:prSet phldrT="[Text]" custT="1"/>
      <dgm:spPr/>
      <dgm:t>
        <a:bodyPr/>
        <a:lstStyle/>
        <a:p>
          <a:pPr rtl="1"/>
          <a:r>
            <a:rPr lang="fa-IR" sz="1400" b="1">
              <a:solidFill>
                <a:schemeClr val="tx1"/>
              </a:solidFill>
              <a:cs typeface="B Zar" panose="00000400000000000000" pitchFamily="2" charset="-78"/>
            </a:rPr>
            <a:t>خدمت جهادی</a:t>
          </a:r>
        </a:p>
      </dgm:t>
    </dgm:pt>
    <dgm:pt modelId="{DF96EC44-6D48-41C1-87BE-3C41FF086BED}" type="parTrans" cxnId="{9714E352-1D42-4C23-9D37-E1CD0844BE81}">
      <dgm:prSet/>
      <dgm:spPr/>
      <dgm:t>
        <a:bodyPr/>
        <a:lstStyle/>
        <a:p>
          <a:pPr rtl="1"/>
          <a:endParaRPr lang="fa-IR"/>
        </a:p>
      </dgm:t>
    </dgm:pt>
    <dgm:pt modelId="{2781A590-99D9-446D-ABBC-863FE5B712F5}" type="sibTrans" cxnId="{9714E352-1D42-4C23-9D37-E1CD0844BE81}">
      <dgm:prSet/>
      <dgm:spPr/>
      <dgm:t>
        <a:bodyPr/>
        <a:lstStyle/>
        <a:p>
          <a:pPr rtl="1"/>
          <a:endParaRPr lang="fa-IR"/>
        </a:p>
      </dgm:t>
    </dgm:pt>
    <dgm:pt modelId="{39B82F72-A23B-493A-BBB3-B787F39E439E}">
      <dgm:prSet phldrT="[Text]" custT="1"/>
      <dgm:spPr/>
      <dgm:t>
        <a:bodyPr/>
        <a:lstStyle/>
        <a:p>
          <a:pPr rtl="1"/>
          <a:r>
            <a:rPr lang="fa-IR" sz="1400" b="1">
              <a:solidFill>
                <a:schemeClr val="tx1"/>
              </a:solidFill>
              <a:cs typeface="B Zar" panose="00000400000000000000" pitchFamily="2" charset="-78"/>
            </a:rPr>
            <a:t>مسئولیت‌پذیری</a:t>
          </a:r>
        </a:p>
      </dgm:t>
    </dgm:pt>
    <dgm:pt modelId="{2EC131C8-6C3C-4B94-864A-C72F29EC2F72}" type="parTrans" cxnId="{D2FEA9FA-2B7B-4E05-A305-3F36AAE5E26C}">
      <dgm:prSet/>
      <dgm:spPr/>
      <dgm:t>
        <a:bodyPr/>
        <a:lstStyle/>
        <a:p>
          <a:pPr rtl="1"/>
          <a:endParaRPr lang="fa-IR"/>
        </a:p>
      </dgm:t>
    </dgm:pt>
    <dgm:pt modelId="{E3553CD8-106B-4B2F-AAEF-5CA8515B40B8}" type="sibTrans" cxnId="{D2FEA9FA-2B7B-4E05-A305-3F36AAE5E26C}">
      <dgm:prSet/>
      <dgm:spPr/>
      <dgm:t>
        <a:bodyPr/>
        <a:lstStyle/>
        <a:p>
          <a:pPr rtl="1"/>
          <a:endParaRPr lang="fa-IR"/>
        </a:p>
      </dgm:t>
    </dgm:pt>
    <dgm:pt modelId="{909B69CF-8A50-4935-80B1-F76552DB7172}">
      <dgm:prSet phldrT="[Text]" custT="1"/>
      <dgm:spPr/>
      <dgm:t>
        <a:bodyPr/>
        <a:lstStyle/>
        <a:p>
          <a:pPr rtl="1"/>
          <a:r>
            <a:rPr lang="fa-IR" sz="1400" b="1">
              <a:solidFill>
                <a:schemeClr val="tx1"/>
              </a:solidFill>
              <a:cs typeface="B Zar" panose="00000400000000000000" pitchFamily="2" charset="-78"/>
            </a:rPr>
            <a:t>احساس تکلیف</a:t>
          </a:r>
        </a:p>
      </dgm:t>
    </dgm:pt>
    <dgm:pt modelId="{ED34AE17-C62D-4987-9C5A-127E544B6A82}" type="parTrans" cxnId="{F515FB46-6087-4B9D-BB9D-BAE4DA5FE55B}">
      <dgm:prSet/>
      <dgm:spPr/>
      <dgm:t>
        <a:bodyPr/>
        <a:lstStyle/>
        <a:p>
          <a:pPr rtl="1"/>
          <a:endParaRPr lang="fa-IR"/>
        </a:p>
      </dgm:t>
    </dgm:pt>
    <dgm:pt modelId="{CE4F2868-1176-4526-B8FC-E692A4FF9DBF}" type="sibTrans" cxnId="{F515FB46-6087-4B9D-BB9D-BAE4DA5FE55B}">
      <dgm:prSet/>
      <dgm:spPr/>
      <dgm:t>
        <a:bodyPr/>
        <a:lstStyle/>
        <a:p>
          <a:pPr rtl="1"/>
          <a:endParaRPr lang="fa-IR"/>
        </a:p>
      </dgm:t>
    </dgm:pt>
    <dgm:pt modelId="{A5E1ADDD-295A-4BA3-8D7B-F00E96A39E2A}">
      <dgm:prSet phldrT="[Text]" custT="1"/>
      <dgm:spPr/>
      <dgm:t>
        <a:bodyPr/>
        <a:lstStyle/>
        <a:p>
          <a:pPr rtl="1"/>
          <a:r>
            <a:rPr lang="fa-IR" sz="1400" b="1">
              <a:solidFill>
                <a:schemeClr val="tx1"/>
              </a:solidFill>
              <a:cs typeface="B Zar" panose="00000400000000000000" pitchFamily="2" charset="-78"/>
            </a:rPr>
            <a:t>حضور در میدان</a:t>
          </a:r>
        </a:p>
      </dgm:t>
    </dgm:pt>
    <dgm:pt modelId="{7C6959C9-177E-4B02-9A3A-D672793A51BB}" type="parTrans" cxnId="{8E4A05E6-36A8-48B7-A352-D18689CABC2D}">
      <dgm:prSet/>
      <dgm:spPr/>
      <dgm:t>
        <a:bodyPr/>
        <a:lstStyle/>
        <a:p>
          <a:pPr rtl="1"/>
          <a:endParaRPr lang="fa-IR"/>
        </a:p>
      </dgm:t>
    </dgm:pt>
    <dgm:pt modelId="{1F85A69A-1AE1-4458-9D84-EF9291C3E61C}" type="sibTrans" cxnId="{8E4A05E6-36A8-48B7-A352-D18689CABC2D}">
      <dgm:prSet/>
      <dgm:spPr/>
      <dgm:t>
        <a:bodyPr/>
        <a:lstStyle/>
        <a:p>
          <a:pPr rtl="1"/>
          <a:endParaRPr lang="fa-IR"/>
        </a:p>
      </dgm:t>
    </dgm:pt>
    <dgm:pt modelId="{B4197332-E3FA-4AAE-87FE-39283A8B256F}">
      <dgm:prSet phldrT="[Text]" custT="1"/>
      <dgm:spPr/>
      <dgm:t>
        <a:bodyPr/>
        <a:lstStyle/>
        <a:p>
          <a:pPr rtl="1"/>
          <a:r>
            <a:rPr lang="fa-IR" sz="1400" b="1">
              <a:solidFill>
                <a:schemeClr val="tx1"/>
              </a:solidFill>
              <a:cs typeface="B Zar" panose="00000400000000000000" pitchFamily="2" charset="-78"/>
            </a:rPr>
            <a:t>دغدغه‌مندی</a:t>
          </a:r>
        </a:p>
      </dgm:t>
    </dgm:pt>
    <dgm:pt modelId="{BBFDE353-FB0A-4091-923B-70BFE9EC7563}" type="parTrans" cxnId="{B534F0E4-F602-4F08-8B6A-7CB989326CD9}">
      <dgm:prSet/>
      <dgm:spPr/>
      <dgm:t>
        <a:bodyPr/>
        <a:lstStyle/>
        <a:p>
          <a:pPr rtl="1"/>
          <a:endParaRPr lang="fa-IR"/>
        </a:p>
      </dgm:t>
    </dgm:pt>
    <dgm:pt modelId="{E46A6D03-6AA5-4F80-AFA8-5587D106673A}" type="sibTrans" cxnId="{B534F0E4-F602-4F08-8B6A-7CB989326CD9}">
      <dgm:prSet/>
      <dgm:spPr/>
      <dgm:t>
        <a:bodyPr/>
        <a:lstStyle/>
        <a:p>
          <a:pPr rtl="1"/>
          <a:endParaRPr lang="fa-IR"/>
        </a:p>
      </dgm:t>
    </dgm:pt>
    <dgm:pt modelId="{7278DE60-5809-479D-A613-5AF040231E5C}">
      <dgm:prSet phldrT="[Text]" custT="1"/>
      <dgm:spPr/>
      <dgm:t>
        <a:bodyPr/>
        <a:lstStyle/>
        <a:p>
          <a:pPr rtl="1"/>
          <a:r>
            <a:rPr lang="fa-IR" sz="1400" b="1">
              <a:solidFill>
                <a:schemeClr val="tx1"/>
              </a:solidFill>
              <a:cs typeface="B Zar" panose="00000400000000000000" pitchFamily="2" charset="-78"/>
            </a:rPr>
            <a:t>گره‌گشایی از مردم</a:t>
          </a:r>
        </a:p>
      </dgm:t>
    </dgm:pt>
    <dgm:pt modelId="{24D77E1C-DD8D-4B63-8767-414BA8B74E2B}" type="parTrans" cxnId="{EFADD117-3B35-45B7-8A1D-749CBD3D8190}">
      <dgm:prSet/>
      <dgm:spPr/>
      <dgm:t>
        <a:bodyPr/>
        <a:lstStyle/>
        <a:p>
          <a:pPr rtl="1"/>
          <a:endParaRPr lang="fa-IR"/>
        </a:p>
      </dgm:t>
    </dgm:pt>
    <dgm:pt modelId="{2A517C9E-BA1E-4DF1-BF02-AD6F4B5E377D}" type="sibTrans" cxnId="{EFADD117-3B35-45B7-8A1D-749CBD3D8190}">
      <dgm:prSet/>
      <dgm:spPr/>
      <dgm:t>
        <a:bodyPr/>
        <a:lstStyle/>
        <a:p>
          <a:pPr rtl="1"/>
          <a:endParaRPr lang="fa-IR"/>
        </a:p>
      </dgm:t>
    </dgm:pt>
    <dgm:pt modelId="{EBD4535C-F49A-48EF-A72B-E4B052C9DF03}">
      <dgm:prSet phldrT="[Text]" custT="1"/>
      <dgm:spPr/>
      <dgm:t>
        <a:bodyPr/>
        <a:lstStyle/>
        <a:p>
          <a:pPr rtl="1"/>
          <a:r>
            <a:rPr lang="fa-IR" sz="1400" b="1" dirty="0">
              <a:solidFill>
                <a:schemeClr val="tx1"/>
              </a:solidFill>
              <a:cs typeface="B Zar" panose="00000400000000000000" pitchFamily="2" charset="-78"/>
            </a:rPr>
            <a:t>عهده‌داری و تولی امور</a:t>
          </a:r>
        </a:p>
      </dgm:t>
    </dgm:pt>
    <dgm:pt modelId="{7B5E13AB-1258-40E0-BA34-9F7E9FAD8324}" type="parTrans" cxnId="{9D9D0987-78F3-4FDE-9870-ED0B22605960}">
      <dgm:prSet/>
      <dgm:spPr/>
      <dgm:t>
        <a:bodyPr/>
        <a:lstStyle/>
        <a:p>
          <a:pPr rtl="1"/>
          <a:endParaRPr lang="fa-IR"/>
        </a:p>
      </dgm:t>
    </dgm:pt>
    <dgm:pt modelId="{F12DA3D3-359F-40DE-9C21-431ED2FD7791}" type="sibTrans" cxnId="{9D9D0987-78F3-4FDE-9870-ED0B22605960}">
      <dgm:prSet/>
      <dgm:spPr/>
      <dgm:t>
        <a:bodyPr/>
        <a:lstStyle/>
        <a:p>
          <a:pPr rtl="1"/>
          <a:endParaRPr lang="fa-IR"/>
        </a:p>
      </dgm:t>
    </dgm:pt>
    <dgm:pt modelId="{24A59EB1-ADCC-4202-9CC9-2F17B7DF5547}">
      <dgm:prSet phldrT="[Text]" custT="1"/>
      <dgm:spPr/>
      <dgm:t>
        <a:bodyPr/>
        <a:lstStyle/>
        <a:p>
          <a:pPr rtl="1"/>
          <a:r>
            <a:rPr lang="fa-IR" sz="1400" b="1">
              <a:solidFill>
                <a:schemeClr val="tx1"/>
              </a:solidFill>
              <a:cs typeface="B Zar" panose="00000400000000000000" pitchFamily="2" charset="-78"/>
            </a:rPr>
            <a:t>دلشمغولی و اهتمام</a:t>
          </a:r>
        </a:p>
      </dgm:t>
    </dgm:pt>
    <dgm:pt modelId="{F60477C1-E9BD-4819-8274-FDBD772662B0}" type="parTrans" cxnId="{EF38E22A-7B4E-4E05-B470-C71082444D79}">
      <dgm:prSet/>
      <dgm:spPr/>
      <dgm:t>
        <a:bodyPr/>
        <a:lstStyle/>
        <a:p>
          <a:pPr rtl="1"/>
          <a:endParaRPr lang="fa-IR"/>
        </a:p>
      </dgm:t>
    </dgm:pt>
    <dgm:pt modelId="{2CDEB4AF-D44C-41D5-A541-0BA1340A4704}" type="sibTrans" cxnId="{EF38E22A-7B4E-4E05-B470-C71082444D79}">
      <dgm:prSet/>
      <dgm:spPr/>
      <dgm:t>
        <a:bodyPr/>
        <a:lstStyle/>
        <a:p>
          <a:pPr rtl="1"/>
          <a:endParaRPr lang="fa-IR"/>
        </a:p>
      </dgm:t>
    </dgm:pt>
    <dgm:pt modelId="{1A6FAEE7-7E61-452F-AC31-FFDD2559EC1C}" type="pres">
      <dgm:prSet presAssocID="{9789426B-82A2-46E0-889D-49D9048E070E}" presName="Name0" presStyleCnt="0">
        <dgm:presLayoutVars>
          <dgm:chMax val="1"/>
          <dgm:dir/>
          <dgm:animLvl val="ctr"/>
          <dgm:resizeHandles val="exact"/>
        </dgm:presLayoutVars>
      </dgm:prSet>
      <dgm:spPr/>
    </dgm:pt>
    <dgm:pt modelId="{6B8F792A-2964-4818-B336-6456640E05BD}" type="pres">
      <dgm:prSet presAssocID="{D933E50F-5052-4A78-8508-5F92158C15DE}" presName="centerShape" presStyleLbl="node0" presStyleIdx="0" presStyleCnt="1"/>
      <dgm:spPr/>
    </dgm:pt>
    <dgm:pt modelId="{23029626-7D1B-4554-9BAD-9D1CADB1B5BA}" type="pres">
      <dgm:prSet presAssocID="{B5BBB85C-4C60-49E7-8BC0-496ABB43B7EE}" presName="parTrans" presStyleLbl="sibTrans2D1" presStyleIdx="0" presStyleCnt="10"/>
      <dgm:spPr/>
    </dgm:pt>
    <dgm:pt modelId="{DCB02941-9257-49BD-B299-8787CE869E6A}" type="pres">
      <dgm:prSet presAssocID="{B5BBB85C-4C60-49E7-8BC0-496ABB43B7EE}" presName="connectorText" presStyleLbl="sibTrans2D1" presStyleIdx="0" presStyleCnt="10"/>
      <dgm:spPr/>
    </dgm:pt>
    <dgm:pt modelId="{FD45FD25-E2CB-459B-887B-0735C50FF7D7}" type="pres">
      <dgm:prSet presAssocID="{1965133C-DCF4-4CE2-B2EA-E7C195E1E538}" presName="node" presStyleLbl="node1" presStyleIdx="0" presStyleCnt="10">
        <dgm:presLayoutVars>
          <dgm:bulletEnabled val="1"/>
        </dgm:presLayoutVars>
      </dgm:prSet>
      <dgm:spPr/>
    </dgm:pt>
    <dgm:pt modelId="{F0D01E23-8E67-429F-9820-82CB581C7AA2}" type="pres">
      <dgm:prSet presAssocID="{9D9AF9B5-CA6D-44EC-81B6-F43E605E1B1A}" presName="parTrans" presStyleLbl="sibTrans2D1" presStyleIdx="1" presStyleCnt="10"/>
      <dgm:spPr/>
    </dgm:pt>
    <dgm:pt modelId="{BF785A66-71B0-432A-9404-77A6EB327557}" type="pres">
      <dgm:prSet presAssocID="{9D9AF9B5-CA6D-44EC-81B6-F43E605E1B1A}" presName="connectorText" presStyleLbl="sibTrans2D1" presStyleIdx="1" presStyleCnt="10"/>
      <dgm:spPr/>
    </dgm:pt>
    <dgm:pt modelId="{2497BBC0-C1D9-4240-8211-54DD1E72DE12}" type="pres">
      <dgm:prSet presAssocID="{EAD36992-9949-403B-BBDF-7BF490874C20}" presName="node" presStyleLbl="node1" presStyleIdx="1" presStyleCnt="10">
        <dgm:presLayoutVars>
          <dgm:bulletEnabled val="1"/>
        </dgm:presLayoutVars>
      </dgm:prSet>
      <dgm:spPr/>
    </dgm:pt>
    <dgm:pt modelId="{169B4D64-4C81-4349-8D2C-B8BBC633AA33}" type="pres">
      <dgm:prSet presAssocID="{DF96EC44-6D48-41C1-87BE-3C41FF086BED}" presName="parTrans" presStyleLbl="sibTrans2D1" presStyleIdx="2" presStyleCnt="10"/>
      <dgm:spPr/>
    </dgm:pt>
    <dgm:pt modelId="{83C112D1-1972-47F7-9CB7-E079C1A2E108}" type="pres">
      <dgm:prSet presAssocID="{DF96EC44-6D48-41C1-87BE-3C41FF086BED}" presName="connectorText" presStyleLbl="sibTrans2D1" presStyleIdx="2" presStyleCnt="10"/>
      <dgm:spPr/>
    </dgm:pt>
    <dgm:pt modelId="{3C7788E3-55D9-42D7-8B35-F94D4511B839}" type="pres">
      <dgm:prSet presAssocID="{C083E0EE-5FFF-4E1B-94F2-5B842D1CCC1B}" presName="node" presStyleLbl="node1" presStyleIdx="2" presStyleCnt="10">
        <dgm:presLayoutVars>
          <dgm:bulletEnabled val="1"/>
        </dgm:presLayoutVars>
      </dgm:prSet>
      <dgm:spPr/>
    </dgm:pt>
    <dgm:pt modelId="{9F7D4182-0E8F-4212-9366-888CF989C679}" type="pres">
      <dgm:prSet presAssocID="{2EC131C8-6C3C-4B94-864A-C72F29EC2F72}" presName="parTrans" presStyleLbl="sibTrans2D1" presStyleIdx="3" presStyleCnt="10"/>
      <dgm:spPr/>
    </dgm:pt>
    <dgm:pt modelId="{07AD92C8-357D-4ECF-98B9-6F3EC088A897}" type="pres">
      <dgm:prSet presAssocID="{2EC131C8-6C3C-4B94-864A-C72F29EC2F72}" presName="connectorText" presStyleLbl="sibTrans2D1" presStyleIdx="3" presStyleCnt="10"/>
      <dgm:spPr/>
    </dgm:pt>
    <dgm:pt modelId="{88AD5A94-4006-49F9-B4B6-CAA49B5CBEC9}" type="pres">
      <dgm:prSet presAssocID="{39B82F72-A23B-493A-BBB3-B787F39E439E}" presName="node" presStyleLbl="node1" presStyleIdx="3" presStyleCnt="10">
        <dgm:presLayoutVars>
          <dgm:bulletEnabled val="1"/>
        </dgm:presLayoutVars>
      </dgm:prSet>
      <dgm:spPr/>
    </dgm:pt>
    <dgm:pt modelId="{8435E82C-4B1D-493B-BD61-4D46814EF675}" type="pres">
      <dgm:prSet presAssocID="{ED34AE17-C62D-4987-9C5A-127E544B6A82}" presName="parTrans" presStyleLbl="sibTrans2D1" presStyleIdx="4" presStyleCnt="10"/>
      <dgm:spPr/>
    </dgm:pt>
    <dgm:pt modelId="{189C97A3-637E-49FD-8DC9-BB5AB962488C}" type="pres">
      <dgm:prSet presAssocID="{ED34AE17-C62D-4987-9C5A-127E544B6A82}" presName="connectorText" presStyleLbl="sibTrans2D1" presStyleIdx="4" presStyleCnt="10"/>
      <dgm:spPr/>
    </dgm:pt>
    <dgm:pt modelId="{C4CC6AFE-17E6-46C0-81C6-41D64AB3F9A2}" type="pres">
      <dgm:prSet presAssocID="{909B69CF-8A50-4935-80B1-F76552DB7172}" presName="node" presStyleLbl="node1" presStyleIdx="4" presStyleCnt="10">
        <dgm:presLayoutVars>
          <dgm:bulletEnabled val="1"/>
        </dgm:presLayoutVars>
      </dgm:prSet>
      <dgm:spPr/>
    </dgm:pt>
    <dgm:pt modelId="{DFFA500B-E761-412C-828B-803AF90880E5}" type="pres">
      <dgm:prSet presAssocID="{7C6959C9-177E-4B02-9A3A-D672793A51BB}" presName="parTrans" presStyleLbl="sibTrans2D1" presStyleIdx="5" presStyleCnt="10"/>
      <dgm:spPr/>
    </dgm:pt>
    <dgm:pt modelId="{7CCA6837-BA7D-4AE4-972D-BC049A33AABF}" type="pres">
      <dgm:prSet presAssocID="{7C6959C9-177E-4B02-9A3A-D672793A51BB}" presName="connectorText" presStyleLbl="sibTrans2D1" presStyleIdx="5" presStyleCnt="10"/>
      <dgm:spPr/>
    </dgm:pt>
    <dgm:pt modelId="{F33A53DF-B19A-48E5-85AB-CED4F391D7DD}" type="pres">
      <dgm:prSet presAssocID="{A5E1ADDD-295A-4BA3-8D7B-F00E96A39E2A}" presName="node" presStyleLbl="node1" presStyleIdx="5" presStyleCnt="10">
        <dgm:presLayoutVars>
          <dgm:bulletEnabled val="1"/>
        </dgm:presLayoutVars>
      </dgm:prSet>
      <dgm:spPr/>
    </dgm:pt>
    <dgm:pt modelId="{14F78AF6-A9FD-46B3-8EB4-4BC0AE962AD2}" type="pres">
      <dgm:prSet presAssocID="{BBFDE353-FB0A-4091-923B-70BFE9EC7563}" presName="parTrans" presStyleLbl="sibTrans2D1" presStyleIdx="6" presStyleCnt="10"/>
      <dgm:spPr/>
    </dgm:pt>
    <dgm:pt modelId="{67FCB755-6522-48AB-8673-6FE16BD9A532}" type="pres">
      <dgm:prSet presAssocID="{BBFDE353-FB0A-4091-923B-70BFE9EC7563}" presName="connectorText" presStyleLbl="sibTrans2D1" presStyleIdx="6" presStyleCnt="10"/>
      <dgm:spPr/>
    </dgm:pt>
    <dgm:pt modelId="{D676AE9F-502C-42CF-A09E-56292AC3615D}" type="pres">
      <dgm:prSet presAssocID="{B4197332-E3FA-4AAE-87FE-39283A8B256F}" presName="node" presStyleLbl="node1" presStyleIdx="6" presStyleCnt="10">
        <dgm:presLayoutVars>
          <dgm:bulletEnabled val="1"/>
        </dgm:presLayoutVars>
      </dgm:prSet>
      <dgm:spPr/>
    </dgm:pt>
    <dgm:pt modelId="{7D69B3F6-33B6-4958-B1C8-0DC7C6789D83}" type="pres">
      <dgm:prSet presAssocID="{F60477C1-E9BD-4819-8274-FDBD772662B0}" presName="parTrans" presStyleLbl="sibTrans2D1" presStyleIdx="7" presStyleCnt="10"/>
      <dgm:spPr/>
    </dgm:pt>
    <dgm:pt modelId="{8CBA4B1A-60F5-4A21-AE98-657EC0F76095}" type="pres">
      <dgm:prSet presAssocID="{F60477C1-E9BD-4819-8274-FDBD772662B0}" presName="connectorText" presStyleLbl="sibTrans2D1" presStyleIdx="7" presStyleCnt="10"/>
      <dgm:spPr/>
    </dgm:pt>
    <dgm:pt modelId="{8554378E-2C02-4EE4-BC18-400B0E01C9DC}" type="pres">
      <dgm:prSet presAssocID="{24A59EB1-ADCC-4202-9CC9-2F17B7DF5547}" presName="node" presStyleLbl="node1" presStyleIdx="7" presStyleCnt="10">
        <dgm:presLayoutVars>
          <dgm:bulletEnabled val="1"/>
        </dgm:presLayoutVars>
      </dgm:prSet>
      <dgm:spPr/>
    </dgm:pt>
    <dgm:pt modelId="{1A769073-7DDE-4B5B-8A42-6B001003D180}" type="pres">
      <dgm:prSet presAssocID="{24D77E1C-DD8D-4B63-8767-414BA8B74E2B}" presName="parTrans" presStyleLbl="sibTrans2D1" presStyleIdx="8" presStyleCnt="10"/>
      <dgm:spPr/>
    </dgm:pt>
    <dgm:pt modelId="{E9C6F56C-C948-4C18-94C6-B9747912F0F5}" type="pres">
      <dgm:prSet presAssocID="{24D77E1C-DD8D-4B63-8767-414BA8B74E2B}" presName="connectorText" presStyleLbl="sibTrans2D1" presStyleIdx="8" presStyleCnt="10"/>
      <dgm:spPr/>
    </dgm:pt>
    <dgm:pt modelId="{93E09A40-4C4B-4A1B-858F-E06036FFF1A4}" type="pres">
      <dgm:prSet presAssocID="{7278DE60-5809-479D-A613-5AF040231E5C}" presName="node" presStyleLbl="node1" presStyleIdx="8" presStyleCnt="10">
        <dgm:presLayoutVars>
          <dgm:bulletEnabled val="1"/>
        </dgm:presLayoutVars>
      </dgm:prSet>
      <dgm:spPr/>
    </dgm:pt>
    <dgm:pt modelId="{FE910051-B88A-4674-8DDF-82744C025725}" type="pres">
      <dgm:prSet presAssocID="{7B5E13AB-1258-40E0-BA34-9F7E9FAD8324}" presName="parTrans" presStyleLbl="sibTrans2D1" presStyleIdx="9" presStyleCnt="10"/>
      <dgm:spPr/>
    </dgm:pt>
    <dgm:pt modelId="{47B55DCB-2330-43F2-B50E-46E034C8D14A}" type="pres">
      <dgm:prSet presAssocID="{7B5E13AB-1258-40E0-BA34-9F7E9FAD8324}" presName="connectorText" presStyleLbl="sibTrans2D1" presStyleIdx="9" presStyleCnt="10"/>
      <dgm:spPr/>
    </dgm:pt>
    <dgm:pt modelId="{D34D24A8-642D-4971-BBB7-033B931F3CEA}" type="pres">
      <dgm:prSet presAssocID="{EBD4535C-F49A-48EF-A72B-E4B052C9DF03}" presName="node" presStyleLbl="node1" presStyleIdx="9" presStyleCnt="10">
        <dgm:presLayoutVars>
          <dgm:bulletEnabled val="1"/>
        </dgm:presLayoutVars>
      </dgm:prSet>
      <dgm:spPr/>
    </dgm:pt>
  </dgm:ptLst>
  <dgm:cxnLst>
    <dgm:cxn modelId="{EFADD117-3B35-45B7-8A1D-749CBD3D8190}" srcId="{D933E50F-5052-4A78-8508-5F92158C15DE}" destId="{7278DE60-5809-479D-A613-5AF040231E5C}" srcOrd="8" destOrd="0" parTransId="{24D77E1C-DD8D-4B63-8767-414BA8B74E2B}" sibTransId="{2A517C9E-BA1E-4DF1-BF02-AD6F4B5E377D}"/>
    <dgm:cxn modelId="{91CCB01A-D3DD-4D6A-851B-54041BDE19EB}" type="presOf" srcId="{39B82F72-A23B-493A-BBB3-B787F39E439E}" destId="{88AD5A94-4006-49F9-B4B6-CAA49B5CBEC9}" srcOrd="0" destOrd="0" presId="urn:microsoft.com/office/officeart/2005/8/layout/radial5"/>
    <dgm:cxn modelId="{D9E9481B-7662-4620-889B-171A42AE9918}" type="presOf" srcId="{909B69CF-8A50-4935-80B1-F76552DB7172}" destId="{C4CC6AFE-17E6-46C0-81C6-41D64AB3F9A2}" srcOrd="0" destOrd="0" presId="urn:microsoft.com/office/officeart/2005/8/layout/radial5"/>
    <dgm:cxn modelId="{DD19741B-A7BB-49F7-A60B-B56F7BD6EDB6}" type="presOf" srcId="{BBFDE353-FB0A-4091-923B-70BFE9EC7563}" destId="{67FCB755-6522-48AB-8673-6FE16BD9A532}" srcOrd="1" destOrd="0" presId="urn:microsoft.com/office/officeart/2005/8/layout/radial5"/>
    <dgm:cxn modelId="{65F1BE1E-EBA8-46C0-9858-DDC50F51F412}" type="presOf" srcId="{B5BBB85C-4C60-49E7-8BC0-496ABB43B7EE}" destId="{23029626-7D1B-4554-9BAD-9D1CADB1B5BA}" srcOrd="0" destOrd="0" presId="urn:microsoft.com/office/officeart/2005/8/layout/radial5"/>
    <dgm:cxn modelId="{BF88AB22-217D-4D07-A492-1D851D0175A8}" type="presOf" srcId="{EBD4535C-F49A-48EF-A72B-E4B052C9DF03}" destId="{D34D24A8-642D-4971-BBB7-033B931F3CEA}" srcOrd="0" destOrd="0" presId="urn:microsoft.com/office/officeart/2005/8/layout/radial5"/>
    <dgm:cxn modelId="{CE2EE429-991E-40E1-A2BA-290B188F91CA}" type="presOf" srcId="{9D9AF9B5-CA6D-44EC-81B6-F43E605E1B1A}" destId="{BF785A66-71B0-432A-9404-77A6EB327557}" srcOrd="1" destOrd="0" presId="urn:microsoft.com/office/officeart/2005/8/layout/radial5"/>
    <dgm:cxn modelId="{EF38E22A-7B4E-4E05-B470-C71082444D79}" srcId="{D933E50F-5052-4A78-8508-5F92158C15DE}" destId="{24A59EB1-ADCC-4202-9CC9-2F17B7DF5547}" srcOrd="7" destOrd="0" parTransId="{F60477C1-E9BD-4819-8274-FDBD772662B0}" sibTransId="{2CDEB4AF-D44C-41D5-A541-0BA1340A4704}"/>
    <dgm:cxn modelId="{BBC94B40-A4DE-4C08-B965-21A60BD1A015}" type="presOf" srcId="{7C6959C9-177E-4B02-9A3A-D672793A51BB}" destId="{DFFA500B-E761-412C-828B-803AF90880E5}" srcOrd="0" destOrd="0" presId="urn:microsoft.com/office/officeart/2005/8/layout/radial5"/>
    <dgm:cxn modelId="{A6D23841-AE90-499C-8BAA-2F8A6FB4A47B}" type="presOf" srcId="{7278DE60-5809-479D-A613-5AF040231E5C}" destId="{93E09A40-4C4B-4A1B-858F-E06036FFF1A4}" srcOrd="0" destOrd="0" presId="urn:microsoft.com/office/officeart/2005/8/layout/radial5"/>
    <dgm:cxn modelId="{BACD8362-C156-467D-8D20-F2CCA6F479B0}" type="presOf" srcId="{B4197332-E3FA-4AAE-87FE-39283A8B256F}" destId="{D676AE9F-502C-42CF-A09E-56292AC3615D}" srcOrd="0" destOrd="0" presId="urn:microsoft.com/office/officeart/2005/8/layout/radial5"/>
    <dgm:cxn modelId="{D3AACB42-B23B-4824-B215-3AD3AC6E024C}" type="presOf" srcId="{F60477C1-E9BD-4819-8274-FDBD772662B0}" destId="{8CBA4B1A-60F5-4A21-AE98-657EC0F76095}" srcOrd="1" destOrd="0" presId="urn:microsoft.com/office/officeart/2005/8/layout/radial5"/>
    <dgm:cxn modelId="{B813CC62-9762-4199-9205-9E301CE5A2FA}" type="presOf" srcId="{7B5E13AB-1258-40E0-BA34-9F7E9FAD8324}" destId="{47B55DCB-2330-43F2-B50E-46E034C8D14A}" srcOrd="1" destOrd="0" presId="urn:microsoft.com/office/officeart/2005/8/layout/radial5"/>
    <dgm:cxn modelId="{4BB26543-6680-476B-B716-3C03A99EB717}" type="presOf" srcId="{9789426B-82A2-46E0-889D-49D9048E070E}" destId="{1A6FAEE7-7E61-452F-AC31-FFDD2559EC1C}" srcOrd="0" destOrd="0" presId="urn:microsoft.com/office/officeart/2005/8/layout/radial5"/>
    <dgm:cxn modelId="{F515FB46-6087-4B9D-BB9D-BAE4DA5FE55B}" srcId="{D933E50F-5052-4A78-8508-5F92158C15DE}" destId="{909B69CF-8A50-4935-80B1-F76552DB7172}" srcOrd="4" destOrd="0" parTransId="{ED34AE17-C62D-4987-9C5A-127E544B6A82}" sibTransId="{CE4F2868-1176-4526-B8FC-E692A4FF9DBF}"/>
    <dgm:cxn modelId="{BFDBD567-49A3-4A27-A0A3-02B8AFDCD135}" type="presOf" srcId="{B5BBB85C-4C60-49E7-8BC0-496ABB43B7EE}" destId="{DCB02941-9257-49BD-B299-8787CE869E6A}" srcOrd="1" destOrd="0" presId="urn:microsoft.com/office/officeart/2005/8/layout/radial5"/>
    <dgm:cxn modelId="{01CB0368-D34C-4152-987E-AA5CD5887270}" type="presOf" srcId="{24A59EB1-ADCC-4202-9CC9-2F17B7DF5547}" destId="{8554378E-2C02-4EE4-BC18-400B0E01C9DC}" srcOrd="0" destOrd="0" presId="urn:microsoft.com/office/officeart/2005/8/layout/radial5"/>
    <dgm:cxn modelId="{CD0FCE69-28CB-438D-A4D1-695C5DEB1497}" type="presOf" srcId="{7B5E13AB-1258-40E0-BA34-9F7E9FAD8324}" destId="{FE910051-B88A-4674-8DDF-82744C025725}" srcOrd="0" destOrd="0" presId="urn:microsoft.com/office/officeart/2005/8/layout/radial5"/>
    <dgm:cxn modelId="{835EAE4B-7FB5-4AC0-ACB9-0E87C43FEE0E}" type="presOf" srcId="{EAD36992-9949-403B-BBDF-7BF490874C20}" destId="{2497BBC0-C1D9-4240-8211-54DD1E72DE12}" srcOrd="0" destOrd="0" presId="urn:microsoft.com/office/officeart/2005/8/layout/radial5"/>
    <dgm:cxn modelId="{50F92172-3B66-4967-88F2-24E2681E0250}" type="presOf" srcId="{ED34AE17-C62D-4987-9C5A-127E544B6A82}" destId="{189C97A3-637E-49FD-8DC9-BB5AB962488C}" srcOrd="1" destOrd="0" presId="urn:microsoft.com/office/officeart/2005/8/layout/radial5"/>
    <dgm:cxn modelId="{9714E352-1D42-4C23-9D37-E1CD0844BE81}" srcId="{D933E50F-5052-4A78-8508-5F92158C15DE}" destId="{C083E0EE-5FFF-4E1B-94F2-5B842D1CCC1B}" srcOrd="2" destOrd="0" parTransId="{DF96EC44-6D48-41C1-87BE-3C41FF086BED}" sibTransId="{2781A590-99D9-446D-ABBC-863FE5B712F5}"/>
    <dgm:cxn modelId="{C4E5CC73-2974-435B-8FD4-F93D70F4A1FF}" type="presOf" srcId="{D933E50F-5052-4A78-8508-5F92158C15DE}" destId="{6B8F792A-2964-4818-B336-6456640E05BD}" srcOrd="0" destOrd="0" presId="urn:microsoft.com/office/officeart/2005/8/layout/radial5"/>
    <dgm:cxn modelId="{C42F5A55-A248-415B-9D1E-E097CB3F1DC3}" type="presOf" srcId="{2EC131C8-6C3C-4B94-864A-C72F29EC2F72}" destId="{9F7D4182-0E8F-4212-9366-888CF989C679}" srcOrd="0" destOrd="0" presId="urn:microsoft.com/office/officeart/2005/8/layout/radial5"/>
    <dgm:cxn modelId="{2555AC7A-E7CE-4FB9-A172-3476C7BDB7B7}" type="presOf" srcId="{2EC131C8-6C3C-4B94-864A-C72F29EC2F72}" destId="{07AD92C8-357D-4ECF-98B9-6F3EC088A897}" srcOrd="1" destOrd="0" presId="urn:microsoft.com/office/officeart/2005/8/layout/radial5"/>
    <dgm:cxn modelId="{F0A5C283-755A-4C4A-9075-D6AD030A6D93}" srcId="{D933E50F-5052-4A78-8508-5F92158C15DE}" destId="{1965133C-DCF4-4CE2-B2EA-E7C195E1E538}" srcOrd="0" destOrd="0" parTransId="{B5BBB85C-4C60-49E7-8BC0-496ABB43B7EE}" sibTransId="{C45ECE65-E7EE-4B2B-B4B3-9F42996A46B1}"/>
    <dgm:cxn modelId="{9D9D0987-78F3-4FDE-9870-ED0B22605960}" srcId="{D933E50F-5052-4A78-8508-5F92158C15DE}" destId="{EBD4535C-F49A-48EF-A72B-E4B052C9DF03}" srcOrd="9" destOrd="0" parTransId="{7B5E13AB-1258-40E0-BA34-9F7E9FAD8324}" sibTransId="{F12DA3D3-359F-40DE-9C21-431ED2FD7791}"/>
    <dgm:cxn modelId="{AF3DE0A2-A4F6-4913-B0C9-02BE451048E5}" srcId="{D933E50F-5052-4A78-8508-5F92158C15DE}" destId="{EAD36992-9949-403B-BBDF-7BF490874C20}" srcOrd="1" destOrd="0" parTransId="{9D9AF9B5-CA6D-44EC-81B6-F43E605E1B1A}" sibTransId="{7E1A6382-3F36-496A-A3A5-4B28B1F1BE3B}"/>
    <dgm:cxn modelId="{0D2C2CA4-7EC6-4D75-9D03-7596A527E596}" type="presOf" srcId="{ED34AE17-C62D-4987-9C5A-127E544B6A82}" destId="{8435E82C-4B1D-493B-BD61-4D46814EF675}" srcOrd="0" destOrd="0" presId="urn:microsoft.com/office/officeart/2005/8/layout/radial5"/>
    <dgm:cxn modelId="{9E927CB4-E26B-431A-ADD8-D87778759938}" type="presOf" srcId="{1965133C-DCF4-4CE2-B2EA-E7C195E1E538}" destId="{FD45FD25-E2CB-459B-887B-0735C50FF7D7}" srcOrd="0" destOrd="0" presId="urn:microsoft.com/office/officeart/2005/8/layout/radial5"/>
    <dgm:cxn modelId="{AF9061C2-C52C-4528-B211-5601CED347F2}" type="presOf" srcId="{C083E0EE-5FFF-4E1B-94F2-5B842D1CCC1B}" destId="{3C7788E3-55D9-42D7-8B35-F94D4511B839}" srcOrd="0" destOrd="0" presId="urn:microsoft.com/office/officeart/2005/8/layout/radial5"/>
    <dgm:cxn modelId="{6FAF85C3-6D1F-43B0-9A65-9BAB0B5F96A7}" type="presOf" srcId="{9D9AF9B5-CA6D-44EC-81B6-F43E605E1B1A}" destId="{F0D01E23-8E67-429F-9820-82CB581C7AA2}" srcOrd="0" destOrd="0" presId="urn:microsoft.com/office/officeart/2005/8/layout/radial5"/>
    <dgm:cxn modelId="{227D9FC8-17FC-4853-A5C0-E80F2F864E0D}" type="presOf" srcId="{F60477C1-E9BD-4819-8274-FDBD772662B0}" destId="{7D69B3F6-33B6-4958-B1C8-0DC7C6789D83}" srcOrd="0" destOrd="0" presId="urn:microsoft.com/office/officeart/2005/8/layout/radial5"/>
    <dgm:cxn modelId="{1C68EECA-F53F-4EDE-8E7F-FD87FF8A1782}" type="presOf" srcId="{24D77E1C-DD8D-4B63-8767-414BA8B74E2B}" destId="{E9C6F56C-C948-4C18-94C6-B9747912F0F5}" srcOrd="1" destOrd="0" presId="urn:microsoft.com/office/officeart/2005/8/layout/radial5"/>
    <dgm:cxn modelId="{A9A6D9D3-1519-472D-AC78-624898FBFE90}" type="presOf" srcId="{24D77E1C-DD8D-4B63-8767-414BA8B74E2B}" destId="{1A769073-7DDE-4B5B-8A42-6B001003D180}" srcOrd="0" destOrd="0" presId="urn:microsoft.com/office/officeart/2005/8/layout/radial5"/>
    <dgm:cxn modelId="{8239C7D7-9E58-468F-B416-8FCE1EEBAC18}" type="presOf" srcId="{DF96EC44-6D48-41C1-87BE-3C41FF086BED}" destId="{83C112D1-1972-47F7-9CB7-E079C1A2E108}" srcOrd="1" destOrd="0" presId="urn:microsoft.com/office/officeart/2005/8/layout/radial5"/>
    <dgm:cxn modelId="{CE90D2D9-F0B0-4B5D-B72C-2D95F77DFE0E}" srcId="{9789426B-82A2-46E0-889D-49D9048E070E}" destId="{D933E50F-5052-4A78-8508-5F92158C15DE}" srcOrd="0" destOrd="0" parTransId="{08DDCA7D-2F6E-4321-8FC9-F7CFDFC3BA87}" sibTransId="{996025AA-0F01-4D25-930E-2C2FBC5137B3}"/>
    <dgm:cxn modelId="{34DF47DE-515E-4959-A678-3CDB35D8FCB2}" type="presOf" srcId="{DF96EC44-6D48-41C1-87BE-3C41FF086BED}" destId="{169B4D64-4C81-4349-8D2C-B8BBC633AA33}" srcOrd="0" destOrd="0" presId="urn:microsoft.com/office/officeart/2005/8/layout/radial5"/>
    <dgm:cxn modelId="{59CD41E1-EE69-4FFD-89C2-E9D40614953A}" type="presOf" srcId="{A5E1ADDD-295A-4BA3-8D7B-F00E96A39E2A}" destId="{F33A53DF-B19A-48E5-85AB-CED4F391D7DD}" srcOrd="0" destOrd="0" presId="urn:microsoft.com/office/officeart/2005/8/layout/radial5"/>
    <dgm:cxn modelId="{A7F2EAE3-69C3-4EDC-93A8-C13722B69892}" type="presOf" srcId="{7C6959C9-177E-4B02-9A3A-D672793A51BB}" destId="{7CCA6837-BA7D-4AE4-972D-BC049A33AABF}" srcOrd="1" destOrd="0" presId="urn:microsoft.com/office/officeart/2005/8/layout/radial5"/>
    <dgm:cxn modelId="{B534F0E4-F602-4F08-8B6A-7CB989326CD9}" srcId="{D933E50F-5052-4A78-8508-5F92158C15DE}" destId="{B4197332-E3FA-4AAE-87FE-39283A8B256F}" srcOrd="6" destOrd="0" parTransId="{BBFDE353-FB0A-4091-923B-70BFE9EC7563}" sibTransId="{E46A6D03-6AA5-4F80-AFA8-5587D106673A}"/>
    <dgm:cxn modelId="{8E4A05E6-36A8-48B7-A352-D18689CABC2D}" srcId="{D933E50F-5052-4A78-8508-5F92158C15DE}" destId="{A5E1ADDD-295A-4BA3-8D7B-F00E96A39E2A}" srcOrd="5" destOrd="0" parTransId="{7C6959C9-177E-4B02-9A3A-D672793A51BB}" sibTransId="{1F85A69A-1AE1-4458-9D84-EF9291C3E61C}"/>
    <dgm:cxn modelId="{994AFDF3-505E-44C0-A4BD-DF7965360617}" type="presOf" srcId="{BBFDE353-FB0A-4091-923B-70BFE9EC7563}" destId="{14F78AF6-A9FD-46B3-8EB4-4BC0AE962AD2}" srcOrd="0" destOrd="0" presId="urn:microsoft.com/office/officeart/2005/8/layout/radial5"/>
    <dgm:cxn modelId="{D2FEA9FA-2B7B-4E05-A305-3F36AAE5E26C}" srcId="{D933E50F-5052-4A78-8508-5F92158C15DE}" destId="{39B82F72-A23B-493A-BBB3-B787F39E439E}" srcOrd="3" destOrd="0" parTransId="{2EC131C8-6C3C-4B94-864A-C72F29EC2F72}" sibTransId="{E3553CD8-106B-4B2F-AAEF-5CA8515B40B8}"/>
    <dgm:cxn modelId="{0A6E2957-CAC8-45FD-9B73-70C5787A197D}" type="presParOf" srcId="{1A6FAEE7-7E61-452F-AC31-FFDD2559EC1C}" destId="{6B8F792A-2964-4818-B336-6456640E05BD}" srcOrd="0" destOrd="0" presId="urn:microsoft.com/office/officeart/2005/8/layout/radial5"/>
    <dgm:cxn modelId="{22F5412A-A091-4611-A0D3-3CCEEEF9D432}" type="presParOf" srcId="{1A6FAEE7-7E61-452F-AC31-FFDD2559EC1C}" destId="{23029626-7D1B-4554-9BAD-9D1CADB1B5BA}" srcOrd="1" destOrd="0" presId="urn:microsoft.com/office/officeart/2005/8/layout/radial5"/>
    <dgm:cxn modelId="{36B68567-2BDE-4419-8754-8A4D27CB61B2}" type="presParOf" srcId="{23029626-7D1B-4554-9BAD-9D1CADB1B5BA}" destId="{DCB02941-9257-49BD-B299-8787CE869E6A}" srcOrd="0" destOrd="0" presId="urn:microsoft.com/office/officeart/2005/8/layout/radial5"/>
    <dgm:cxn modelId="{4540F84B-FA5B-43AD-B660-8D96D0A8F1F7}" type="presParOf" srcId="{1A6FAEE7-7E61-452F-AC31-FFDD2559EC1C}" destId="{FD45FD25-E2CB-459B-887B-0735C50FF7D7}" srcOrd="2" destOrd="0" presId="urn:microsoft.com/office/officeart/2005/8/layout/radial5"/>
    <dgm:cxn modelId="{C30B4FB2-816F-4188-9233-5676C266FA8B}" type="presParOf" srcId="{1A6FAEE7-7E61-452F-AC31-FFDD2559EC1C}" destId="{F0D01E23-8E67-429F-9820-82CB581C7AA2}" srcOrd="3" destOrd="0" presId="urn:microsoft.com/office/officeart/2005/8/layout/radial5"/>
    <dgm:cxn modelId="{EE4C95FF-E491-4A48-A2FE-2AE77CD928C8}" type="presParOf" srcId="{F0D01E23-8E67-429F-9820-82CB581C7AA2}" destId="{BF785A66-71B0-432A-9404-77A6EB327557}" srcOrd="0" destOrd="0" presId="urn:microsoft.com/office/officeart/2005/8/layout/radial5"/>
    <dgm:cxn modelId="{1EF5778E-6627-4980-B48A-3BFD6682475A}" type="presParOf" srcId="{1A6FAEE7-7E61-452F-AC31-FFDD2559EC1C}" destId="{2497BBC0-C1D9-4240-8211-54DD1E72DE12}" srcOrd="4" destOrd="0" presId="urn:microsoft.com/office/officeart/2005/8/layout/radial5"/>
    <dgm:cxn modelId="{2D63F95C-DED8-4B05-AC5F-7138877A4431}" type="presParOf" srcId="{1A6FAEE7-7E61-452F-AC31-FFDD2559EC1C}" destId="{169B4D64-4C81-4349-8D2C-B8BBC633AA33}" srcOrd="5" destOrd="0" presId="urn:microsoft.com/office/officeart/2005/8/layout/radial5"/>
    <dgm:cxn modelId="{E05FA1D0-E1D7-4192-ACE4-68FB4A40680D}" type="presParOf" srcId="{169B4D64-4C81-4349-8D2C-B8BBC633AA33}" destId="{83C112D1-1972-47F7-9CB7-E079C1A2E108}" srcOrd="0" destOrd="0" presId="urn:microsoft.com/office/officeart/2005/8/layout/radial5"/>
    <dgm:cxn modelId="{5BB7C31E-55C9-4E7E-93D0-02350651507A}" type="presParOf" srcId="{1A6FAEE7-7E61-452F-AC31-FFDD2559EC1C}" destId="{3C7788E3-55D9-42D7-8B35-F94D4511B839}" srcOrd="6" destOrd="0" presId="urn:microsoft.com/office/officeart/2005/8/layout/radial5"/>
    <dgm:cxn modelId="{92280B6A-90AF-48CD-A9D0-9C130BBF4CBA}" type="presParOf" srcId="{1A6FAEE7-7E61-452F-AC31-FFDD2559EC1C}" destId="{9F7D4182-0E8F-4212-9366-888CF989C679}" srcOrd="7" destOrd="0" presId="urn:microsoft.com/office/officeart/2005/8/layout/radial5"/>
    <dgm:cxn modelId="{AC8B72B6-FA1D-42FE-B535-3C396C63547C}" type="presParOf" srcId="{9F7D4182-0E8F-4212-9366-888CF989C679}" destId="{07AD92C8-357D-4ECF-98B9-6F3EC088A897}" srcOrd="0" destOrd="0" presId="urn:microsoft.com/office/officeart/2005/8/layout/radial5"/>
    <dgm:cxn modelId="{03DCDCA8-1633-4F0B-897B-6CDD281BB400}" type="presParOf" srcId="{1A6FAEE7-7E61-452F-AC31-FFDD2559EC1C}" destId="{88AD5A94-4006-49F9-B4B6-CAA49B5CBEC9}" srcOrd="8" destOrd="0" presId="urn:microsoft.com/office/officeart/2005/8/layout/radial5"/>
    <dgm:cxn modelId="{B1B09EE8-D498-477F-826C-2C8A2CF51038}" type="presParOf" srcId="{1A6FAEE7-7E61-452F-AC31-FFDD2559EC1C}" destId="{8435E82C-4B1D-493B-BD61-4D46814EF675}" srcOrd="9" destOrd="0" presId="urn:microsoft.com/office/officeart/2005/8/layout/radial5"/>
    <dgm:cxn modelId="{FC135E4E-5899-4044-8B47-B1E12CE98E88}" type="presParOf" srcId="{8435E82C-4B1D-493B-BD61-4D46814EF675}" destId="{189C97A3-637E-49FD-8DC9-BB5AB962488C}" srcOrd="0" destOrd="0" presId="urn:microsoft.com/office/officeart/2005/8/layout/radial5"/>
    <dgm:cxn modelId="{A6456D33-F88D-4FE4-ADDC-6967291AD2CF}" type="presParOf" srcId="{1A6FAEE7-7E61-452F-AC31-FFDD2559EC1C}" destId="{C4CC6AFE-17E6-46C0-81C6-41D64AB3F9A2}" srcOrd="10" destOrd="0" presId="urn:microsoft.com/office/officeart/2005/8/layout/radial5"/>
    <dgm:cxn modelId="{1F85A7AE-FE82-44E1-9193-AFD91706728D}" type="presParOf" srcId="{1A6FAEE7-7E61-452F-AC31-FFDD2559EC1C}" destId="{DFFA500B-E761-412C-828B-803AF90880E5}" srcOrd="11" destOrd="0" presId="urn:microsoft.com/office/officeart/2005/8/layout/radial5"/>
    <dgm:cxn modelId="{271E9305-7E8B-4EF6-9AB5-8853DD6562F4}" type="presParOf" srcId="{DFFA500B-E761-412C-828B-803AF90880E5}" destId="{7CCA6837-BA7D-4AE4-972D-BC049A33AABF}" srcOrd="0" destOrd="0" presId="urn:microsoft.com/office/officeart/2005/8/layout/radial5"/>
    <dgm:cxn modelId="{BE0C7A3E-8AD2-479E-936C-DDCC26764E4B}" type="presParOf" srcId="{1A6FAEE7-7E61-452F-AC31-FFDD2559EC1C}" destId="{F33A53DF-B19A-48E5-85AB-CED4F391D7DD}" srcOrd="12" destOrd="0" presId="urn:microsoft.com/office/officeart/2005/8/layout/radial5"/>
    <dgm:cxn modelId="{A781B902-3D63-4D16-9A29-8AB9700AFC09}" type="presParOf" srcId="{1A6FAEE7-7E61-452F-AC31-FFDD2559EC1C}" destId="{14F78AF6-A9FD-46B3-8EB4-4BC0AE962AD2}" srcOrd="13" destOrd="0" presId="urn:microsoft.com/office/officeart/2005/8/layout/radial5"/>
    <dgm:cxn modelId="{C1C73F92-9325-4F60-97E5-2D02D2590430}" type="presParOf" srcId="{14F78AF6-A9FD-46B3-8EB4-4BC0AE962AD2}" destId="{67FCB755-6522-48AB-8673-6FE16BD9A532}" srcOrd="0" destOrd="0" presId="urn:microsoft.com/office/officeart/2005/8/layout/radial5"/>
    <dgm:cxn modelId="{04F34F78-B873-4B6F-990E-E9E9979ADBB0}" type="presParOf" srcId="{1A6FAEE7-7E61-452F-AC31-FFDD2559EC1C}" destId="{D676AE9F-502C-42CF-A09E-56292AC3615D}" srcOrd="14" destOrd="0" presId="urn:microsoft.com/office/officeart/2005/8/layout/radial5"/>
    <dgm:cxn modelId="{EF24F680-DE2D-402E-9BA6-0BAB88BB9421}" type="presParOf" srcId="{1A6FAEE7-7E61-452F-AC31-FFDD2559EC1C}" destId="{7D69B3F6-33B6-4958-B1C8-0DC7C6789D83}" srcOrd="15" destOrd="0" presId="urn:microsoft.com/office/officeart/2005/8/layout/radial5"/>
    <dgm:cxn modelId="{D8BAF81F-46BE-42FF-A5D7-A023086F6D79}" type="presParOf" srcId="{7D69B3F6-33B6-4958-B1C8-0DC7C6789D83}" destId="{8CBA4B1A-60F5-4A21-AE98-657EC0F76095}" srcOrd="0" destOrd="0" presId="urn:microsoft.com/office/officeart/2005/8/layout/radial5"/>
    <dgm:cxn modelId="{EB80BD42-1065-4147-9764-1FA39CC35E0C}" type="presParOf" srcId="{1A6FAEE7-7E61-452F-AC31-FFDD2559EC1C}" destId="{8554378E-2C02-4EE4-BC18-400B0E01C9DC}" srcOrd="16" destOrd="0" presId="urn:microsoft.com/office/officeart/2005/8/layout/radial5"/>
    <dgm:cxn modelId="{E358FBD9-62BE-4B89-996E-AED31F8A7A7B}" type="presParOf" srcId="{1A6FAEE7-7E61-452F-AC31-FFDD2559EC1C}" destId="{1A769073-7DDE-4B5B-8A42-6B001003D180}" srcOrd="17" destOrd="0" presId="urn:microsoft.com/office/officeart/2005/8/layout/radial5"/>
    <dgm:cxn modelId="{3B90092D-53A5-4C6B-B4ED-BC7E43F44DF5}" type="presParOf" srcId="{1A769073-7DDE-4B5B-8A42-6B001003D180}" destId="{E9C6F56C-C948-4C18-94C6-B9747912F0F5}" srcOrd="0" destOrd="0" presId="urn:microsoft.com/office/officeart/2005/8/layout/radial5"/>
    <dgm:cxn modelId="{35880724-1AAB-497B-9111-6C31C8678E08}" type="presParOf" srcId="{1A6FAEE7-7E61-452F-AC31-FFDD2559EC1C}" destId="{93E09A40-4C4B-4A1B-858F-E06036FFF1A4}" srcOrd="18" destOrd="0" presId="urn:microsoft.com/office/officeart/2005/8/layout/radial5"/>
    <dgm:cxn modelId="{1A219D0C-E967-40B0-921D-61A4FCEA55C6}" type="presParOf" srcId="{1A6FAEE7-7E61-452F-AC31-FFDD2559EC1C}" destId="{FE910051-B88A-4674-8DDF-82744C025725}" srcOrd="19" destOrd="0" presId="urn:microsoft.com/office/officeart/2005/8/layout/radial5"/>
    <dgm:cxn modelId="{4CF4DECD-7838-454D-9508-CE363F0B2977}" type="presParOf" srcId="{FE910051-B88A-4674-8DDF-82744C025725}" destId="{47B55DCB-2330-43F2-B50E-46E034C8D14A}" srcOrd="0" destOrd="0" presId="urn:microsoft.com/office/officeart/2005/8/layout/radial5"/>
    <dgm:cxn modelId="{60592EED-915C-46D8-9C25-7202187E4F30}" type="presParOf" srcId="{1A6FAEE7-7E61-452F-AC31-FFDD2559EC1C}" destId="{D34D24A8-642D-4971-BBB7-033B931F3CEA}" srcOrd="2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68AB7-5BA8-4761-826E-C2CAED951804}"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pPr rtl="1"/>
          <a:endParaRPr lang="fa-IR"/>
        </a:p>
      </dgm:t>
    </dgm:pt>
    <dgm:pt modelId="{2CEBCB39-A999-487C-9B53-53062BAE6E34}">
      <dgm:prSet phldrT="[Text]" custT="1"/>
      <dgm:spPr/>
      <dgm:t>
        <a:bodyPr/>
        <a:lstStyle/>
        <a:p>
          <a:pPr rtl="1"/>
          <a:r>
            <a:rPr lang="fa-IR" sz="1800" b="1">
              <a:solidFill>
                <a:schemeClr val="tx1"/>
              </a:solidFill>
              <a:cs typeface="B Zar" panose="00000400000000000000" pitchFamily="2" charset="-78"/>
            </a:rPr>
            <a:t>رسالت اجتماعی</a:t>
          </a:r>
        </a:p>
      </dgm:t>
    </dgm:pt>
    <dgm:pt modelId="{0EBE892A-5461-4ACD-87EF-30A02CF1AC41}" type="parTrans" cxnId="{4D05DB66-583A-4971-BD4F-B162F0DA5D29}">
      <dgm:prSet/>
      <dgm:spPr/>
      <dgm:t>
        <a:bodyPr/>
        <a:lstStyle/>
        <a:p>
          <a:pPr rtl="1"/>
          <a:endParaRPr lang="fa-IR"/>
        </a:p>
      </dgm:t>
    </dgm:pt>
    <dgm:pt modelId="{A15A6E65-23AB-4AC9-9EF4-84DD31C913FA}" type="sibTrans" cxnId="{4D05DB66-583A-4971-BD4F-B162F0DA5D29}">
      <dgm:prSet/>
      <dgm:spPr/>
      <dgm:t>
        <a:bodyPr/>
        <a:lstStyle/>
        <a:p>
          <a:pPr rtl="1"/>
          <a:endParaRPr lang="fa-IR"/>
        </a:p>
      </dgm:t>
    </dgm:pt>
    <dgm:pt modelId="{9C62DBDC-91D9-49EC-ADC4-367BAD5AD7BA}">
      <dgm:prSet phldrT="[Text]" custT="1"/>
      <dgm:spPr/>
      <dgm:t>
        <a:bodyPr/>
        <a:lstStyle/>
        <a:p>
          <a:pPr rtl="1"/>
          <a:r>
            <a:rPr lang="fa-IR" sz="1800" b="1">
              <a:solidFill>
                <a:schemeClr val="tx1"/>
              </a:solidFill>
              <a:cs typeface="B Zar" panose="00000400000000000000" pitchFamily="2" charset="-78"/>
            </a:rPr>
            <a:t>قیام لله</a:t>
          </a:r>
        </a:p>
      </dgm:t>
    </dgm:pt>
    <dgm:pt modelId="{02AAC321-6A47-470E-824C-BE8C9EE05BDE}" type="parTrans" cxnId="{A3713765-5FCA-41BA-8D37-4C870D4C0D19}">
      <dgm:prSet/>
      <dgm:spPr/>
      <dgm:t>
        <a:bodyPr/>
        <a:lstStyle/>
        <a:p>
          <a:pPr rtl="1"/>
          <a:endParaRPr lang="fa-IR"/>
        </a:p>
      </dgm:t>
    </dgm:pt>
    <dgm:pt modelId="{5BD908CE-DB4D-484D-9C34-58FD82CEE649}" type="sibTrans" cxnId="{A3713765-5FCA-41BA-8D37-4C870D4C0D19}">
      <dgm:prSet/>
      <dgm:spPr/>
      <dgm:t>
        <a:bodyPr/>
        <a:lstStyle/>
        <a:p>
          <a:pPr rtl="1"/>
          <a:endParaRPr lang="fa-IR"/>
        </a:p>
      </dgm:t>
    </dgm:pt>
    <dgm:pt modelId="{358318B8-5DD5-4E38-AEF3-8A594319E810}">
      <dgm:prSet phldrT="[Text]" custT="1"/>
      <dgm:spPr/>
      <dgm:t>
        <a:bodyPr/>
        <a:lstStyle/>
        <a:p>
          <a:pPr rtl="1"/>
          <a:r>
            <a:rPr lang="fa-IR" sz="1800" b="1" dirty="0">
              <a:solidFill>
                <a:schemeClr val="tx1"/>
              </a:solidFill>
              <a:cs typeface="B Zar" panose="00000400000000000000" pitchFamily="2" charset="-78"/>
            </a:rPr>
            <a:t>فداکاری برای اسلام</a:t>
          </a:r>
        </a:p>
      </dgm:t>
    </dgm:pt>
    <dgm:pt modelId="{42762AD5-1AA3-4563-8E2A-AB48D517551A}" type="parTrans" cxnId="{32FF4DA7-BB3D-4B3A-B22B-49E97760A534}">
      <dgm:prSet/>
      <dgm:spPr/>
      <dgm:t>
        <a:bodyPr/>
        <a:lstStyle/>
        <a:p>
          <a:pPr rtl="1"/>
          <a:endParaRPr lang="fa-IR"/>
        </a:p>
      </dgm:t>
    </dgm:pt>
    <dgm:pt modelId="{6ABE805A-69F5-4DE6-922B-DD367154A178}" type="sibTrans" cxnId="{32FF4DA7-BB3D-4B3A-B22B-49E97760A534}">
      <dgm:prSet/>
      <dgm:spPr/>
      <dgm:t>
        <a:bodyPr/>
        <a:lstStyle/>
        <a:p>
          <a:pPr rtl="1"/>
          <a:endParaRPr lang="fa-IR"/>
        </a:p>
      </dgm:t>
    </dgm:pt>
    <dgm:pt modelId="{83082FF4-C270-4173-A263-9EC686051289}">
      <dgm:prSet phldrT="[Text]" custT="1"/>
      <dgm:spPr/>
      <dgm:t>
        <a:bodyPr/>
        <a:lstStyle/>
        <a:p>
          <a:pPr rtl="1"/>
          <a:r>
            <a:rPr lang="fa-IR" sz="1800" b="1">
              <a:solidFill>
                <a:schemeClr val="tx1"/>
              </a:solidFill>
              <a:cs typeface="B Zar" panose="00000400000000000000" pitchFamily="2" charset="-78"/>
            </a:rPr>
            <a:t>سربازی دین خدا</a:t>
          </a:r>
        </a:p>
      </dgm:t>
    </dgm:pt>
    <dgm:pt modelId="{098CD534-4DF2-4013-9EEB-2452193BF5FA}" type="parTrans" cxnId="{8A50593D-11A1-4AAC-9EF5-925316421C9F}">
      <dgm:prSet/>
      <dgm:spPr/>
      <dgm:t>
        <a:bodyPr/>
        <a:lstStyle/>
        <a:p>
          <a:pPr rtl="1"/>
          <a:endParaRPr lang="fa-IR"/>
        </a:p>
      </dgm:t>
    </dgm:pt>
    <dgm:pt modelId="{CBB8B85D-F98E-4018-A32C-E253EE8C595D}" type="sibTrans" cxnId="{8A50593D-11A1-4AAC-9EF5-925316421C9F}">
      <dgm:prSet/>
      <dgm:spPr/>
      <dgm:t>
        <a:bodyPr/>
        <a:lstStyle/>
        <a:p>
          <a:pPr rtl="1"/>
          <a:endParaRPr lang="fa-IR"/>
        </a:p>
      </dgm:t>
    </dgm:pt>
    <dgm:pt modelId="{B4EB0D47-990C-4597-8886-587985CDFB1B}">
      <dgm:prSet phldrT="[Text]" custT="1"/>
      <dgm:spPr/>
      <dgm:t>
        <a:bodyPr/>
        <a:lstStyle/>
        <a:p>
          <a:pPr rtl="1"/>
          <a:r>
            <a:rPr lang="fa-IR" sz="1800" b="1" dirty="0">
              <a:solidFill>
                <a:schemeClr val="tx1"/>
              </a:solidFill>
              <a:cs typeface="B Zar" panose="00000400000000000000" pitchFamily="2" charset="-78"/>
            </a:rPr>
            <a:t>یاری خدا</a:t>
          </a:r>
        </a:p>
      </dgm:t>
    </dgm:pt>
    <dgm:pt modelId="{A275E9DA-DEB3-4D45-8F61-6DB3580FD608}" type="parTrans" cxnId="{F47C454F-B9C0-4D5C-B263-33F0D13795C3}">
      <dgm:prSet/>
      <dgm:spPr/>
      <dgm:t>
        <a:bodyPr/>
        <a:lstStyle/>
        <a:p>
          <a:pPr rtl="1"/>
          <a:endParaRPr lang="fa-IR"/>
        </a:p>
      </dgm:t>
    </dgm:pt>
    <dgm:pt modelId="{93749DAF-4D04-437F-82C1-27AF0462AD93}" type="sibTrans" cxnId="{F47C454F-B9C0-4D5C-B263-33F0D13795C3}">
      <dgm:prSet/>
      <dgm:spPr/>
      <dgm:t>
        <a:bodyPr/>
        <a:lstStyle/>
        <a:p>
          <a:pPr rtl="1"/>
          <a:endParaRPr lang="fa-IR"/>
        </a:p>
      </dgm:t>
    </dgm:pt>
    <dgm:pt modelId="{16BEEE6B-4C6A-460F-8466-97F22627C26E}">
      <dgm:prSet phldrT="[Text]" custT="1"/>
      <dgm:spPr/>
      <dgm:t>
        <a:bodyPr/>
        <a:lstStyle/>
        <a:p>
          <a:pPr rtl="1"/>
          <a:r>
            <a:rPr lang="fa-IR" sz="1800" b="1">
              <a:solidFill>
                <a:schemeClr val="tx1"/>
              </a:solidFill>
              <a:cs typeface="B Zar" panose="00000400000000000000" pitchFamily="2" charset="-78"/>
            </a:rPr>
            <a:t>جهاد فی سبیل الله</a:t>
          </a:r>
        </a:p>
      </dgm:t>
    </dgm:pt>
    <dgm:pt modelId="{F0DBBE85-D9E1-4C26-BF44-309B185291F8}" type="parTrans" cxnId="{8D02A4B6-5382-4801-B32A-0365E934636B}">
      <dgm:prSet/>
      <dgm:spPr/>
      <dgm:t>
        <a:bodyPr/>
        <a:lstStyle/>
        <a:p>
          <a:pPr rtl="1"/>
          <a:endParaRPr lang="fa-IR"/>
        </a:p>
      </dgm:t>
    </dgm:pt>
    <dgm:pt modelId="{75C0AED0-4196-44B8-AD70-A1C76BA0DADF}" type="sibTrans" cxnId="{8D02A4B6-5382-4801-B32A-0365E934636B}">
      <dgm:prSet/>
      <dgm:spPr/>
      <dgm:t>
        <a:bodyPr/>
        <a:lstStyle/>
        <a:p>
          <a:pPr rtl="1"/>
          <a:endParaRPr lang="fa-IR"/>
        </a:p>
      </dgm:t>
    </dgm:pt>
    <dgm:pt modelId="{7E95A51E-F6B1-4DD9-9D39-ABF24DB996EC}" type="pres">
      <dgm:prSet presAssocID="{37268AB7-5BA8-4761-826E-C2CAED951804}" presName="Name0" presStyleCnt="0">
        <dgm:presLayoutVars>
          <dgm:chMax val="1"/>
          <dgm:dir/>
          <dgm:animLvl val="ctr"/>
          <dgm:resizeHandles val="exact"/>
        </dgm:presLayoutVars>
      </dgm:prSet>
      <dgm:spPr/>
    </dgm:pt>
    <dgm:pt modelId="{A41DFD5A-8EED-4338-B844-D4D7CA376E2B}" type="pres">
      <dgm:prSet presAssocID="{2CEBCB39-A999-487C-9B53-53062BAE6E34}" presName="centerShape" presStyleLbl="node0" presStyleIdx="0" presStyleCnt="1"/>
      <dgm:spPr/>
    </dgm:pt>
    <dgm:pt modelId="{3840B2B4-3A25-47E1-8302-3E01F14E7967}" type="pres">
      <dgm:prSet presAssocID="{9C62DBDC-91D9-49EC-ADC4-367BAD5AD7BA}" presName="node" presStyleLbl="node1" presStyleIdx="0" presStyleCnt="5">
        <dgm:presLayoutVars>
          <dgm:bulletEnabled val="1"/>
        </dgm:presLayoutVars>
      </dgm:prSet>
      <dgm:spPr/>
    </dgm:pt>
    <dgm:pt modelId="{E70392F5-1F06-4056-81CB-4B0B10AA6883}" type="pres">
      <dgm:prSet presAssocID="{9C62DBDC-91D9-49EC-ADC4-367BAD5AD7BA}" presName="dummy" presStyleCnt="0"/>
      <dgm:spPr/>
    </dgm:pt>
    <dgm:pt modelId="{F90AA7E1-88AB-49B9-B638-A7504137D38F}" type="pres">
      <dgm:prSet presAssocID="{5BD908CE-DB4D-484D-9C34-58FD82CEE649}" presName="sibTrans" presStyleLbl="sibTrans2D1" presStyleIdx="0" presStyleCnt="5"/>
      <dgm:spPr/>
    </dgm:pt>
    <dgm:pt modelId="{3688C76B-92D2-406B-80F9-B3AD2EEF0166}" type="pres">
      <dgm:prSet presAssocID="{16BEEE6B-4C6A-460F-8466-97F22627C26E}" presName="node" presStyleLbl="node1" presStyleIdx="1" presStyleCnt="5">
        <dgm:presLayoutVars>
          <dgm:bulletEnabled val="1"/>
        </dgm:presLayoutVars>
      </dgm:prSet>
      <dgm:spPr/>
    </dgm:pt>
    <dgm:pt modelId="{1A8CDE67-7ABB-48D1-8515-8022C4098FD3}" type="pres">
      <dgm:prSet presAssocID="{16BEEE6B-4C6A-460F-8466-97F22627C26E}" presName="dummy" presStyleCnt="0"/>
      <dgm:spPr/>
    </dgm:pt>
    <dgm:pt modelId="{CA46007D-9F22-4109-A064-BE6C490DBA9A}" type="pres">
      <dgm:prSet presAssocID="{75C0AED0-4196-44B8-AD70-A1C76BA0DADF}" presName="sibTrans" presStyleLbl="sibTrans2D1" presStyleIdx="1" presStyleCnt="5"/>
      <dgm:spPr/>
    </dgm:pt>
    <dgm:pt modelId="{7D62C228-7BC9-4399-8802-0D84289964BC}" type="pres">
      <dgm:prSet presAssocID="{358318B8-5DD5-4E38-AEF3-8A594319E810}" presName="node" presStyleLbl="node1" presStyleIdx="2" presStyleCnt="5">
        <dgm:presLayoutVars>
          <dgm:bulletEnabled val="1"/>
        </dgm:presLayoutVars>
      </dgm:prSet>
      <dgm:spPr/>
    </dgm:pt>
    <dgm:pt modelId="{0D2671BC-0245-4E0A-B945-4A08F4288B4E}" type="pres">
      <dgm:prSet presAssocID="{358318B8-5DD5-4E38-AEF3-8A594319E810}" presName="dummy" presStyleCnt="0"/>
      <dgm:spPr/>
    </dgm:pt>
    <dgm:pt modelId="{AF970477-37E9-4D3C-9969-47F417842DC1}" type="pres">
      <dgm:prSet presAssocID="{6ABE805A-69F5-4DE6-922B-DD367154A178}" presName="sibTrans" presStyleLbl="sibTrans2D1" presStyleIdx="2" presStyleCnt="5"/>
      <dgm:spPr/>
    </dgm:pt>
    <dgm:pt modelId="{FE26FE30-5A65-4CF9-A9DA-7B1BEBB40017}" type="pres">
      <dgm:prSet presAssocID="{83082FF4-C270-4173-A263-9EC686051289}" presName="node" presStyleLbl="node1" presStyleIdx="3" presStyleCnt="5">
        <dgm:presLayoutVars>
          <dgm:bulletEnabled val="1"/>
        </dgm:presLayoutVars>
      </dgm:prSet>
      <dgm:spPr/>
    </dgm:pt>
    <dgm:pt modelId="{4C0B985C-398B-4FCA-B091-81BBE5135C00}" type="pres">
      <dgm:prSet presAssocID="{83082FF4-C270-4173-A263-9EC686051289}" presName="dummy" presStyleCnt="0"/>
      <dgm:spPr/>
    </dgm:pt>
    <dgm:pt modelId="{C1C4F54D-1F7A-4B51-AC2D-0EBDB51A424E}" type="pres">
      <dgm:prSet presAssocID="{CBB8B85D-F98E-4018-A32C-E253EE8C595D}" presName="sibTrans" presStyleLbl="sibTrans2D1" presStyleIdx="3" presStyleCnt="5"/>
      <dgm:spPr/>
    </dgm:pt>
    <dgm:pt modelId="{B9F36056-F0D2-4168-BB75-F6E6B1BCD659}" type="pres">
      <dgm:prSet presAssocID="{B4EB0D47-990C-4597-8886-587985CDFB1B}" presName="node" presStyleLbl="node1" presStyleIdx="4" presStyleCnt="5">
        <dgm:presLayoutVars>
          <dgm:bulletEnabled val="1"/>
        </dgm:presLayoutVars>
      </dgm:prSet>
      <dgm:spPr/>
    </dgm:pt>
    <dgm:pt modelId="{0E94215A-D8EA-48C5-B3DD-24EBB6B70080}" type="pres">
      <dgm:prSet presAssocID="{B4EB0D47-990C-4597-8886-587985CDFB1B}" presName="dummy" presStyleCnt="0"/>
      <dgm:spPr/>
    </dgm:pt>
    <dgm:pt modelId="{A8348555-A7C1-4F53-8FAC-B53E708EA014}" type="pres">
      <dgm:prSet presAssocID="{93749DAF-4D04-437F-82C1-27AF0462AD93}" presName="sibTrans" presStyleLbl="sibTrans2D1" presStyleIdx="4" presStyleCnt="5"/>
      <dgm:spPr/>
    </dgm:pt>
  </dgm:ptLst>
  <dgm:cxnLst>
    <dgm:cxn modelId="{6DBC642B-BB33-4F07-BBC8-D5918EC69E4D}" type="presOf" srcId="{37268AB7-5BA8-4761-826E-C2CAED951804}" destId="{7E95A51E-F6B1-4DD9-9D39-ABF24DB996EC}" srcOrd="0" destOrd="0" presId="urn:microsoft.com/office/officeart/2005/8/layout/radial6"/>
    <dgm:cxn modelId="{DFB51434-14EF-482C-967A-849D7C68F730}" type="presOf" srcId="{16BEEE6B-4C6A-460F-8466-97F22627C26E}" destId="{3688C76B-92D2-406B-80F9-B3AD2EEF0166}" srcOrd="0" destOrd="0" presId="urn:microsoft.com/office/officeart/2005/8/layout/radial6"/>
    <dgm:cxn modelId="{3E153E3D-24A8-4BC6-995E-BB862B622ADE}" type="presOf" srcId="{5BD908CE-DB4D-484D-9C34-58FD82CEE649}" destId="{F90AA7E1-88AB-49B9-B638-A7504137D38F}" srcOrd="0" destOrd="0" presId="urn:microsoft.com/office/officeart/2005/8/layout/radial6"/>
    <dgm:cxn modelId="{8A50593D-11A1-4AAC-9EF5-925316421C9F}" srcId="{2CEBCB39-A999-487C-9B53-53062BAE6E34}" destId="{83082FF4-C270-4173-A263-9EC686051289}" srcOrd="3" destOrd="0" parTransId="{098CD534-4DF2-4013-9EEB-2452193BF5FA}" sibTransId="{CBB8B85D-F98E-4018-A32C-E253EE8C595D}"/>
    <dgm:cxn modelId="{A3713765-5FCA-41BA-8D37-4C870D4C0D19}" srcId="{2CEBCB39-A999-487C-9B53-53062BAE6E34}" destId="{9C62DBDC-91D9-49EC-ADC4-367BAD5AD7BA}" srcOrd="0" destOrd="0" parTransId="{02AAC321-6A47-470E-824C-BE8C9EE05BDE}" sibTransId="{5BD908CE-DB4D-484D-9C34-58FD82CEE649}"/>
    <dgm:cxn modelId="{4D05DB66-583A-4971-BD4F-B162F0DA5D29}" srcId="{37268AB7-5BA8-4761-826E-C2CAED951804}" destId="{2CEBCB39-A999-487C-9B53-53062BAE6E34}" srcOrd="0" destOrd="0" parTransId="{0EBE892A-5461-4ACD-87EF-30A02CF1AC41}" sibTransId="{A15A6E65-23AB-4AC9-9EF4-84DD31C913FA}"/>
    <dgm:cxn modelId="{F47C454F-B9C0-4D5C-B263-33F0D13795C3}" srcId="{2CEBCB39-A999-487C-9B53-53062BAE6E34}" destId="{B4EB0D47-990C-4597-8886-587985CDFB1B}" srcOrd="4" destOrd="0" parTransId="{A275E9DA-DEB3-4D45-8F61-6DB3580FD608}" sibTransId="{93749DAF-4D04-437F-82C1-27AF0462AD93}"/>
    <dgm:cxn modelId="{984A6B73-FE3E-435D-ACD0-6B2BFFAA0D31}" type="presOf" srcId="{75C0AED0-4196-44B8-AD70-A1C76BA0DADF}" destId="{CA46007D-9F22-4109-A064-BE6C490DBA9A}" srcOrd="0" destOrd="0" presId="urn:microsoft.com/office/officeart/2005/8/layout/radial6"/>
    <dgm:cxn modelId="{C101425A-DB45-4B7A-BA9A-886AC1F7F0AD}" type="presOf" srcId="{83082FF4-C270-4173-A263-9EC686051289}" destId="{FE26FE30-5A65-4CF9-A9DA-7B1BEBB40017}" srcOrd="0" destOrd="0" presId="urn:microsoft.com/office/officeart/2005/8/layout/radial6"/>
    <dgm:cxn modelId="{29A80A8B-A542-44BE-9866-35EB42A310DC}" type="presOf" srcId="{358318B8-5DD5-4E38-AEF3-8A594319E810}" destId="{7D62C228-7BC9-4399-8802-0D84289964BC}" srcOrd="0" destOrd="0" presId="urn:microsoft.com/office/officeart/2005/8/layout/radial6"/>
    <dgm:cxn modelId="{11FC928F-8682-41BF-A88B-11DAB0AD1FF9}" type="presOf" srcId="{93749DAF-4D04-437F-82C1-27AF0462AD93}" destId="{A8348555-A7C1-4F53-8FAC-B53E708EA014}" srcOrd="0" destOrd="0" presId="urn:microsoft.com/office/officeart/2005/8/layout/radial6"/>
    <dgm:cxn modelId="{8ECD3299-3720-44B8-8107-1365C84525D3}" type="presOf" srcId="{CBB8B85D-F98E-4018-A32C-E253EE8C595D}" destId="{C1C4F54D-1F7A-4B51-AC2D-0EBDB51A424E}" srcOrd="0" destOrd="0" presId="urn:microsoft.com/office/officeart/2005/8/layout/radial6"/>
    <dgm:cxn modelId="{32FF4DA7-BB3D-4B3A-B22B-49E97760A534}" srcId="{2CEBCB39-A999-487C-9B53-53062BAE6E34}" destId="{358318B8-5DD5-4E38-AEF3-8A594319E810}" srcOrd="2" destOrd="0" parTransId="{42762AD5-1AA3-4563-8E2A-AB48D517551A}" sibTransId="{6ABE805A-69F5-4DE6-922B-DD367154A178}"/>
    <dgm:cxn modelId="{B5CF9DA9-2706-448C-809B-3577366023FC}" type="presOf" srcId="{B4EB0D47-990C-4597-8886-587985CDFB1B}" destId="{B9F36056-F0D2-4168-BB75-F6E6B1BCD659}" srcOrd="0" destOrd="0" presId="urn:microsoft.com/office/officeart/2005/8/layout/radial6"/>
    <dgm:cxn modelId="{E4AA04B1-D0C0-4B7D-9F84-5C576B97210F}" type="presOf" srcId="{6ABE805A-69F5-4DE6-922B-DD367154A178}" destId="{AF970477-37E9-4D3C-9969-47F417842DC1}" srcOrd="0" destOrd="0" presId="urn:microsoft.com/office/officeart/2005/8/layout/radial6"/>
    <dgm:cxn modelId="{8D02A4B6-5382-4801-B32A-0365E934636B}" srcId="{2CEBCB39-A999-487C-9B53-53062BAE6E34}" destId="{16BEEE6B-4C6A-460F-8466-97F22627C26E}" srcOrd="1" destOrd="0" parTransId="{F0DBBE85-D9E1-4C26-BF44-309B185291F8}" sibTransId="{75C0AED0-4196-44B8-AD70-A1C76BA0DADF}"/>
    <dgm:cxn modelId="{297ED1D5-2D2C-46D5-A55F-C90CD15E4C6F}" type="presOf" srcId="{2CEBCB39-A999-487C-9B53-53062BAE6E34}" destId="{A41DFD5A-8EED-4338-B844-D4D7CA376E2B}" srcOrd="0" destOrd="0" presId="urn:microsoft.com/office/officeart/2005/8/layout/radial6"/>
    <dgm:cxn modelId="{2BAE20E2-A92B-4729-AFF1-093782871886}" type="presOf" srcId="{9C62DBDC-91D9-49EC-ADC4-367BAD5AD7BA}" destId="{3840B2B4-3A25-47E1-8302-3E01F14E7967}" srcOrd="0" destOrd="0" presId="urn:microsoft.com/office/officeart/2005/8/layout/radial6"/>
    <dgm:cxn modelId="{28749D0F-4504-42EB-9EF5-1F30DB134FA8}" type="presParOf" srcId="{7E95A51E-F6B1-4DD9-9D39-ABF24DB996EC}" destId="{A41DFD5A-8EED-4338-B844-D4D7CA376E2B}" srcOrd="0" destOrd="0" presId="urn:microsoft.com/office/officeart/2005/8/layout/radial6"/>
    <dgm:cxn modelId="{710CED3B-0976-461C-9D94-6A3DECD7BCAB}" type="presParOf" srcId="{7E95A51E-F6B1-4DD9-9D39-ABF24DB996EC}" destId="{3840B2B4-3A25-47E1-8302-3E01F14E7967}" srcOrd="1" destOrd="0" presId="urn:microsoft.com/office/officeart/2005/8/layout/radial6"/>
    <dgm:cxn modelId="{C81A001B-74AB-4CA0-BF74-26C53FEDC1B1}" type="presParOf" srcId="{7E95A51E-F6B1-4DD9-9D39-ABF24DB996EC}" destId="{E70392F5-1F06-4056-81CB-4B0B10AA6883}" srcOrd="2" destOrd="0" presId="urn:microsoft.com/office/officeart/2005/8/layout/radial6"/>
    <dgm:cxn modelId="{A4330A9C-B306-446C-9FA8-B716C07B48E0}" type="presParOf" srcId="{7E95A51E-F6B1-4DD9-9D39-ABF24DB996EC}" destId="{F90AA7E1-88AB-49B9-B638-A7504137D38F}" srcOrd="3" destOrd="0" presId="urn:microsoft.com/office/officeart/2005/8/layout/radial6"/>
    <dgm:cxn modelId="{D7AAB9C6-D8F1-46BC-8EF0-562FA3893DFE}" type="presParOf" srcId="{7E95A51E-F6B1-4DD9-9D39-ABF24DB996EC}" destId="{3688C76B-92D2-406B-80F9-B3AD2EEF0166}" srcOrd="4" destOrd="0" presId="urn:microsoft.com/office/officeart/2005/8/layout/radial6"/>
    <dgm:cxn modelId="{0D715E64-EF21-4341-8FDF-4B49E769CE1E}" type="presParOf" srcId="{7E95A51E-F6B1-4DD9-9D39-ABF24DB996EC}" destId="{1A8CDE67-7ABB-48D1-8515-8022C4098FD3}" srcOrd="5" destOrd="0" presId="urn:microsoft.com/office/officeart/2005/8/layout/radial6"/>
    <dgm:cxn modelId="{F5FC8FBB-CFDA-4154-B606-D8EC596C1D6D}" type="presParOf" srcId="{7E95A51E-F6B1-4DD9-9D39-ABF24DB996EC}" destId="{CA46007D-9F22-4109-A064-BE6C490DBA9A}" srcOrd="6" destOrd="0" presId="urn:microsoft.com/office/officeart/2005/8/layout/radial6"/>
    <dgm:cxn modelId="{51DCC0AD-E7E6-44FD-A991-D32348F74EE9}" type="presParOf" srcId="{7E95A51E-F6B1-4DD9-9D39-ABF24DB996EC}" destId="{7D62C228-7BC9-4399-8802-0D84289964BC}" srcOrd="7" destOrd="0" presId="urn:microsoft.com/office/officeart/2005/8/layout/radial6"/>
    <dgm:cxn modelId="{6C16FCB6-84D1-45EE-99DD-312850ADCEE9}" type="presParOf" srcId="{7E95A51E-F6B1-4DD9-9D39-ABF24DB996EC}" destId="{0D2671BC-0245-4E0A-B945-4A08F4288B4E}" srcOrd="8" destOrd="0" presId="urn:microsoft.com/office/officeart/2005/8/layout/radial6"/>
    <dgm:cxn modelId="{4BAACC52-1324-46A2-98ED-4FC6541D4729}" type="presParOf" srcId="{7E95A51E-F6B1-4DD9-9D39-ABF24DB996EC}" destId="{AF970477-37E9-4D3C-9969-47F417842DC1}" srcOrd="9" destOrd="0" presId="urn:microsoft.com/office/officeart/2005/8/layout/radial6"/>
    <dgm:cxn modelId="{CF036AF0-8EAE-4389-BE4D-7F60602D8E74}" type="presParOf" srcId="{7E95A51E-F6B1-4DD9-9D39-ABF24DB996EC}" destId="{FE26FE30-5A65-4CF9-A9DA-7B1BEBB40017}" srcOrd="10" destOrd="0" presId="urn:microsoft.com/office/officeart/2005/8/layout/radial6"/>
    <dgm:cxn modelId="{BB67F01F-EAE6-4003-8659-45560C7D8EF5}" type="presParOf" srcId="{7E95A51E-F6B1-4DD9-9D39-ABF24DB996EC}" destId="{4C0B985C-398B-4FCA-B091-81BBE5135C00}" srcOrd="11" destOrd="0" presId="urn:microsoft.com/office/officeart/2005/8/layout/radial6"/>
    <dgm:cxn modelId="{452A0481-876F-4E34-933A-0D64BB692B1F}" type="presParOf" srcId="{7E95A51E-F6B1-4DD9-9D39-ABF24DB996EC}" destId="{C1C4F54D-1F7A-4B51-AC2D-0EBDB51A424E}" srcOrd="12" destOrd="0" presId="urn:microsoft.com/office/officeart/2005/8/layout/radial6"/>
    <dgm:cxn modelId="{2E0B1307-7C1C-4E6C-A45D-53BA9474D325}" type="presParOf" srcId="{7E95A51E-F6B1-4DD9-9D39-ABF24DB996EC}" destId="{B9F36056-F0D2-4168-BB75-F6E6B1BCD659}" srcOrd="13" destOrd="0" presId="urn:microsoft.com/office/officeart/2005/8/layout/radial6"/>
    <dgm:cxn modelId="{19DBAE22-BC4F-4447-87F2-0B1E562EC4AF}" type="presParOf" srcId="{7E95A51E-F6B1-4DD9-9D39-ABF24DB996EC}" destId="{0E94215A-D8EA-48C5-B3DD-24EBB6B70080}" srcOrd="14" destOrd="0" presId="urn:microsoft.com/office/officeart/2005/8/layout/radial6"/>
    <dgm:cxn modelId="{15E6E02E-DBC1-4D86-9FC6-F6152E99DD74}" type="presParOf" srcId="{7E95A51E-F6B1-4DD9-9D39-ABF24DB996EC}" destId="{A8348555-A7C1-4F53-8FAC-B53E708EA014}"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5EA9D-CC02-47CC-B96A-8893CC451013}"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pPr rtl="1"/>
          <a:endParaRPr lang="fa-IR"/>
        </a:p>
      </dgm:t>
    </dgm:pt>
    <dgm:pt modelId="{34E51FF6-D58F-4909-8FF8-4B7CB2EE7DA2}">
      <dgm:prSet phldrT="[Text]" custT="1"/>
      <dgm:spPr/>
      <dgm:t>
        <a:bodyPr/>
        <a:lstStyle/>
        <a:p>
          <a:pPr rtl="1"/>
          <a:r>
            <a:rPr lang="fa-IR" sz="2000" b="1">
              <a:solidFill>
                <a:schemeClr val="tx1"/>
              </a:solidFill>
              <a:cs typeface="B Zar" panose="00000400000000000000" pitchFamily="2" charset="-78"/>
            </a:rPr>
            <a:t>فعالیت اجتماعی</a:t>
          </a:r>
        </a:p>
      </dgm:t>
    </dgm:pt>
    <dgm:pt modelId="{7F18D075-0146-4660-9EDF-D34D6F4A2CAF}" type="parTrans" cxnId="{935DF8DE-52BD-4288-ADEE-DCE7ADC627DF}">
      <dgm:prSet/>
      <dgm:spPr/>
      <dgm:t>
        <a:bodyPr/>
        <a:lstStyle/>
        <a:p>
          <a:pPr rtl="1"/>
          <a:endParaRPr lang="fa-IR"/>
        </a:p>
      </dgm:t>
    </dgm:pt>
    <dgm:pt modelId="{C50E0A25-9F1E-4537-9E56-0763B56E2E80}" type="sibTrans" cxnId="{935DF8DE-52BD-4288-ADEE-DCE7ADC627DF}">
      <dgm:prSet/>
      <dgm:spPr/>
      <dgm:t>
        <a:bodyPr/>
        <a:lstStyle/>
        <a:p>
          <a:pPr rtl="1"/>
          <a:endParaRPr lang="fa-IR"/>
        </a:p>
      </dgm:t>
    </dgm:pt>
    <dgm:pt modelId="{3036211B-47E8-4DA4-84D1-EDB8F64E53D7}">
      <dgm:prSet phldrT="[Text]" custT="1"/>
      <dgm:spPr/>
      <dgm:t>
        <a:bodyPr/>
        <a:lstStyle/>
        <a:p>
          <a:pPr rtl="1"/>
          <a:r>
            <a:rPr lang="fa-IR" sz="2000" b="1">
              <a:solidFill>
                <a:schemeClr val="tx1"/>
              </a:solidFill>
              <a:cs typeface="B Zar" panose="00000400000000000000" pitchFamily="2" charset="-78"/>
            </a:rPr>
            <a:t>از سر وظیفه‌مندی و احساس تکلیف</a:t>
          </a:r>
        </a:p>
      </dgm:t>
    </dgm:pt>
    <dgm:pt modelId="{B35C49A8-239E-41B1-B117-C2EBAE3D617C}" type="parTrans" cxnId="{B3ACDF04-9EAF-4AB4-9B6A-C608963ECF6C}">
      <dgm:prSet/>
      <dgm:spPr/>
      <dgm:t>
        <a:bodyPr/>
        <a:lstStyle/>
        <a:p>
          <a:pPr rtl="1"/>
          <a:endParaRPr lang="fa-IR"/>
        </a:p>
      </dgm:t>
    </dgm:pt>
    <dgm:pt modelId="{27FA2BB3-6540-4323-B7FE-E5F94F41AF4D}" type="sibTrans" cxnId="{B3ACDF04-9EAF-4AB4-9B6A-C608963ECF6C}">
      <dgm:prSet/>
      <dgm:spPr/>
      <dgm:t>
        <a:bodyPr/>
        <a:lstStyle/>
        <a:p>
          <a:pPr rtl="1"/>
          <a:endParaRPr lang="fa-IR"/>
        </a:p>
      </dgm:t>
    </dgm:pt>
    <dgm:pt modelId="{A0AF23C5-1775-42EA-B053-39A0ECB4E628}">
      <dgm:prSet phldrT="[Text]" custT="1"/>
      <dgm:spPr/>
      <dgm:t>
        <a:bodyPr/>
        <a:lstStyle/>
        <a:p>
          <a:pPr rtl="1"/>
          <a:r>
            <a:rPr lang="fa-IR" sz="2000" b="1" dirty="0">
              <a:solidFill>
                <a:schemeClr val="tx1"/>
              </a:solidFill>
              <a:cs typeface="B Zar" panose="00000400000000000000" pitchFamily="2" charset="-78"/>
            </a:rPr>
            <a:t>از سر منفعت‌جویی و کاسبکاری</a:t>
          </a:r>
        </a:p>
      </dgm:t>
    </dgm:pt>
    <dgm:pt modelId="{EAF87CD1-DD6B-4003-8E9B-F281EB38B127}" type="parTrans" cxnId="{B80F79E1-3B7C-4808-B5DB-2E687CEA3786}">
      <dgm:prSet/>
      <dgm:spPr/>
      <dgm:t>
        <a:bodyPr/>
        <a:lstStyle/>
        <a:p>
          <a:pPr rtl="1"/>
          <a:endParaRPr lang="fa-IR"/>
        </a:p>
      </dgm:t>
    </dgm:pt>
    <dgm:pt modelId="{635017C0-36EC-47A5-8EAD-C9F1F84C8E91}" type="sibTrans" cxnId="{B80F79E1-3B7C-4808-B5DB-2E687CEA3786}">
      <dgm:prSet/>
      <dgm:spPr/>
      <dgm:t>
        <a:bodyPr/>
        <a:lstStyle/>
        <a:p>
          <a:pPr rtl="1"/>
          <a:endParaRPr lang="fa-IR"/>
        </a:p>
      </dgm:t>
    </dgm:pt>
    <dgm:pt modelId="{FB3DC0CC-BED8-4F6C-8A52-1609273CD93F}">
      <dgm:prSet phldrT="[Text]" custT="1"/>
      <dgm:spPr/>
      <dgm:t>
        <a:bodyPr/>
        <a:lstStyle/>
        <a:p>
          <a:pPr rtl="1"/>
          <a:r>
            <a:rPr lang="fa-IR" sz="2000" b="1" dirty="0">
              <a:solidFill>
                <a:schemeClr val="tx1"/>
              </a:solidFill>
              <a:cs typeface="B Zar" panose="00000400000000000000" pitchFamily="2" charset="-78"/>
            </a:rPr>
            <a:t>از سر خیرخواهی و دلسوزی</a:t>
          </a:r>
        </a:p>
      </dgm:t>
    </dgm:pt>
    <dgm:pt modelId="{0457CF96-D143-45B0-83AB-07DE227B67D3}" type="parTrans" cxnId="{9E3F48B0-4458-4712-87D3-CFFA91D87BCF}">
      <dgm:prSet/>
      <dgm:spPr/>
      <dgm:t>
        <a:bodyPr/>
        <a:lstStyle/>
        <a:p>
          <a:pPr rtl="1"/>
          <a:endParaRPr lang="fa-IR"/>
        </a:p>
      </dgm:t>
    </dgm:pt>
    <dgm:pt modelId="{F70C8A7F-377F-4255-BFCD-41F092DBCF7C}" type="sibTrans" cxnId="{9E3F48B0-4458-4712-87D3-CFFA91D87BCF}">
      <dgm:prSet/>
      <dgm:spPr/>
      <dgm:t>
        <a:bodyPr/>
        <a:lstStyle/>
        <a:p>
          <a:pPr rtl="1"/>
          <a:endParaRPr lang="fa-IR"/>
        </a:p>
      </dgm:t>
    </dgm:pt>
    <dgm:pt modelId="{6310F344-4861-4772-81E1-385344982599}">
      <dgm:prSet phldrT="[Text]" custT="1"/>
      <dgm:spPr>
        <a:solidFill>
          <a:schemeClr val="accent2">
            <a:lumMod val="20000"/>
            <a:lumOff val="80000"/>
          </a:schemeClr>
        </a:solidFill>
      </dgm:spPr>
      <dgm:t>
        <a:bodyPr/>
        <a:lstStyle/>
        <a:p>
          <a:pPr rtl="1"/>
          <a:r>
            <a:rPr lang="fa-IR" sz="2000" b="1">
              <a:solidFill>
                <a:schemeClr val="tx1"/>
              </a:solidFill>
              <a:cs typeface="B Zar" panose="00000400000000000000" pitchFamily="2" charset="-78"/>
            </a:rPr>
            <a:t>رسالت اجتماعی</a:t>
          </a:r>
        </a:p>
      </dgm:t>
    </dgm:pt>
    <dgm:pt modelId="{E66D28CD-4383-4C1B-A799-13CED3526874}" type="parTrans" cxnId="{36D202BC-B670-4741-8AA1-2B1269211DD1}">
      <dgm:prSet/>
      <dgm:spPr/>
      <dgm:t>
        <a:bodyPr/>
        <a:lstStyle/>
        <a:p>
          <a:pPr rtl="1"/>
          <a:endParaRPr lang="fa-IR"/>
        </a:p>
      </dgm:t>
    </dgm:pt>
    <dgm:pt modelId="{387A2F9C-13FB-4CF5-A7DD-F9C46D67D8E5}" type="sibTrans" cxnId="{36D202BC-B670-4741-8AA1-2B1269211DD1}">
      <dgm:prSet/>
      <dgm:spPr/>
      <dgm:t>
        <a:bodyPr/>
        <a:lstStyle/>
        <a:p>
          <a:pPr rtl="1"/>
          <a:endParaRPr lang="fa-IR"/>
        </a:p>
      </dgm:t>
    </dgm:pt>
    <dgm:pt modelId="{3B3BC6C0-3522-4EC4-B8AA-827889B78EAC}" type="pres">
      <dgm:prSet presAssocID="{3F35EA9D-CC02-47CC-B96A-8893CC451013}" presName="hierChild1" presStyleCnt="0">
        <dgm:presLayoutVars>
          <dgm:orgChart val="1"/>
          <dgm:chPref val="1"/>
          <dgm:dir val="rev"/>
          <dgm:animOne val="branch"/>
          <dgm:animLvl val="lvl"/>
          <dgm:resizeHandles/>
        </dgm:presLayoutVars>
      </dgm:prSet>
      <dgm:spPr/>
    </dgm:pt>
    <dgm:pt modelId="{43F48A3B-C03F-4FF7-98B1-D8E24A0F77E8}" type="pres">
      <dgm:prSet presAssocID="{34E51FF6-D58F-4909-8FF8-4B7CB2EE7DA2}" presName="hierRoot1" presStyleCnt="0">
        <dgm:presLayoutVars>
          <dgm:hierBranch val="init"/>
        </dgm:presLayoutVars>
      </dgm:prSet>
      <dgm:spPr/>
    </dgm:pt>
    <dgm:pt modelId="{B2912519-40B1-4AE4-98F4-5A98B7ED8056}" type="pres">
      <dgm:prSet presAssocID="{34E51FF6-D58F-4909-8FF8-4B7CB2EE7DA2}" presName="rootComposite1" presStyleCnt="0"/>
      <dgm:spPr/>
    </dgm:pt>
    <dgm:pt modelId="{7F1A80F1-E2E0-4D88-83CD-C7F6703A35ED}" type="pres">
      <dgm:prSet presAssocID="{34E51FF6-D58F-4909-8FF8-4B7CB2EE7DA2}" presName="rootText1" presStyleLbl="node0" presStyleIdx="0" presStyleCnt="1">
        <dgm:presLayoutVars>
          <dgm:chPref val="3"/>
        </dgm:presLayoutVars>
      </dgm:prSet>
      <dgm:spPr/>
    </dgm:pt>
    <dgm:pt modelId="{4683670E-84AD-48E4-86A7-5F41D890AC2A}" type="pres">
      <dgm:prSet presAssocID="{34E51FF6-D58F-4909-8FF8-4B7CB2EE7DA2}" presName="rootConnector1" presStyleLbl="node1" presStyleIdx="0" presStyleCnt="0"/>
      <dgm:spPr/>
    </dgm:pt>
    <dgm:pt modelId="{905B4722-697B-4DB7-B045-589FA93AA74A}" type="pres">
      <dgm:prSet presAssocID="{34E51FF6-D58F-4909-8FF8-4B7CB2EE7DA2}" presName="hierChild2" presStyleCnt="0"/>
      <dgm:spPr/>
    </dgm:pt>
    <dgm:pt modelId="{384652A9-1D6D-42C2-8C1C-5C317FEC3024}" type="pres">
      <dgm:prSet presAssocID="{B35C49A8-239E-41B1-B117-C2EBAE3D617C}" presName="Name66" presStyleLbl="parChTrans1D2" presStyleIdx="0" presStyleCnt="3"/>
      <dgm:spPr/>
    </dgm:pt>
    <dgm:pt modelId="{205067D5-6551-4727-90EA-2285EDF46FBF}" type="pres">
      <dgm:prSet presAssocID="{3036211B-47E8-4DA4-84D1-EDB8F64E53D7}" presName="hierRoot2" presStyleCnt="0">
        <dgm:presLayoutVars>
          <dgm:hierBranch val="init"/>
        </dgm:presLayoutVars>
      </dgm:prSet>
      <dgm:spPr/>
    </dgm:pt>
    <dgm:pt modelId="{40106213-CC6C-437C-B05E-9F4D40001950}" type="pres">
      <dgm:prSet presAssocID="{3036211B-47E8-4DA4-84D1-EDB8F64E53D7}" presName="rootComposite" presStyleCnt="0"/>
      <dgm:spPr/>
    </dgm:pt>
    <dgm:pt modelId="{B3E4BCBC-95C2-477E-A923-A9B710DB624E}" type="pres">
      <dgm:prSet presAssocID="{3036211B-47E8-4DA4-84D1-EDB8F64E53D7}" presName="rootText" presStyleLbl="node2" presStyleIdx="0" presStyleCnt="3" custScaleY="140490">
        <dgm:presLayoutVars>
          <dgm:chPref val="3"/>
        </dgm:presLayoutVars>
      </dgm:prSet>
      <dgm:spPr/>
    </dgm:pt>
    <dgm:pt modelId="{6DB0F652-6388-4FD0-A5D5-82C0FBA3A462}" type="pres">
      <dgm:prSet presAssocID="{3036211B-47E8-4DA4-84D1-EDB8F64E53D7}" presName="rootConnector" presStyleLbl="node2" presStyleIdx="0" presStyleCnt="3"/>
      <dgm:spPr/>
    </dgm:pt>
    <dgm:pt modelId="{A05F5108-375A-479F-BD94-A197CF7035C6}" type="pres">
      <dgm:prSet presAssocID="{3036211B-47E8-4DA4-84D1-EDB8F64E53D7}" presName="hierChild4" presStyleCnt="0"/>
      <dgm:spPr/>
    </dgm:pt>
    <dgm:pt modelId="{39C6A9D9-1C8E-4CEB-B25B-BD19B0379026}" type="pres">
      <dgm:prSet presAssocID="{E66D28CD-4383-4C1B-A799-13CED3526874}" presName="Name66" presStyleLbl="parChTrans1D3" presStyleIdx="0" presStyleCnt="1"/>
      <dgm:spPr/>
    </dgm:pt>
    <dgm:pt modelId="{D6D2FBBD-2543-43A7-B58B-06A83ACFFCB3}" type="pres">
      <dgm:prSet presAssocID="{6310F344-4861-4772-81E1-385344982599}" presName="hierRoot2" presStyleCnt="0">
        <dgm:presLayoutVars>
          <dgm:hierBranch val="init"/>
        </dgm:presLayoutVars>
      </dgm:prSet>
      <dgm:spPr/>
    </dgm:pt>
    <dgm:pt modelId="{DD0D05D6-A1DB-4300-89B0-57B5B78F6D86}" type="pres">
      <dgm:prSet presAssocID="{6310F344-4861-4772-81E1-385344982599}" presName="rootComposite" presStyleCnt="0"/>
      <dgm:spPr/>
    </dgm:pt>
    <dgm:pt modelId="{5B33EF3F-58B9-4D9E-8287-95EE629EEDF2}" type="pres">
      <dgm:prSet presAssocID="{6310F344-4861-4772-81E1-385344982599}" presName="rootText" presStyleLbl="node3" presStyleIdx="0" presStyleCnt="1">
        <dgm:presLayoutVars>
          <dgm:chPref val="3"/>
        </dgm:presLayoutVars>
      </dgm:prSet>
      <dgm:spPr>
        <a:prstGeom prst="flowChartTerminator">
          <a:avLst/>
        </a:prstGeom>
      </dgm:spPr>
    </dgm:pt>
    <dgm:pt modelId="{6387BAFA-CBB1-429F-8B34-67614706917A}" type="pres">
      <dgm:prSet presAssocID="{6310F344-4861-4772-81E1-385344982599}" presName="rootConnector" presStyleLbl="node3" presStyleIdx="0" presStyleCnt="1"/>
      <dgm:spPr/>
    </dgm:pt>
    <dgm:pt modelId="{CE27091B-9917-4AAC-BB24-47FC98C2E9B3}" type="pres">
      <dgm:prSet presAssocID="{6310F344-4861-4772-81E1-385344982599}" presName="hierChild4" presStyleCnt="0"/>
      <dgm:spPr/>
    </dgm:pt>
    <dgm:pt modelId="{DA1C491F-1A0D-4916-B4A3-02B3AC05CB19}" type="pres">
      <dgm:prSet presAssocID="{6310F344-4861-4772-81E1-385344982599}" presName="hierChild5" presStyleCnt="0"/>
      <dgm:spPr/>
    </dgm:pt>
    <dgm:pt modelId="{80B4C379-7521-4A92-BE63-D94547A29C0A}" type="pres">
      <dgm:prSet presAssocID="{3036211B-47E8-4DA4-84D1-EDB8F64E53D7}" presName="hierChild5" presStyleCnt="0"/>
      <dgm:spPr/>
    </dgm:pt>
    <dgm:pt modelId="{9342D186-CC72-45D5-909F-7DF5DFE81B03}" type="pres">
      <dgm:prSet presAssocID="{EAF87CD1-DD6B-4003-8E9B-F281EB38B127}" presName="Name66" presStyleLbl="parChTrans1D2" presStyleIdx="1" presStyleCnt="3"/>
      <dgm:spPr/>
    </dgm:pt>
    <dgm:pt modelId="{FA9DDA19-D6E2-4C46-B9E4-C5192A9D6579}" type="pres">
      <dgm:prSet presAssocID="{A0AF23C5-1775-42EA-B053-39A0ECB4E628}" presName="hierRoot2" presStyleCnt="0">
        <dgm:presLayoutVars>
          <dgm:hierBranch val="init"/>
        </dgm:presLayoutVars>
      </dgm:prSet>
      <dgm:spPr/>
    </dgm:pt>
    <dgm:pt modelId="{E468A382-3B01-4FF0-B0D1-CA18F3E9B2D2}" type="pres">
      <dgm:prSet presAssocID="{A0AF23C5-1775-42EA-B053-39A0ECB4E628}" presName="rootComposite" presStyleCnt="0"/>
      <dgm:spPr/>
    </dgm:pt>
    <dgm:pt modelId="{6EFAD2A2-9293-435A-BA06-AD83A39C0585}" type="pres">
      <dgm:prSet presAssocID="{A0AF23C5-1775-42EA-B053-39A0ECB4E628}" presName="rootText" presStyleLbl="node2" presStyleIdx="1" presStyleCnt="3" custScaleY="140490">
        <dgm:presLayoutVars>
          <dgm:chPref val="3"/>
        </dgm:presLayoutVars>
      </dgm:prSet>
      <dgm:spPr/>
    </dgm:pt>
    <dgm:pt modelId="{F92E8DEE-D99A-4CDB-856E-43BEA81EB667}" type="pres">
      <dgm:prSet presAssocID="{A0AF23C5-1775-42EA-B053-39A0ECB4E628}" presName="rootConnector" presStyleLbl="node2" presStyleIdx="1" presStyleCnt="3"/>
      <dgm:spPr/>
    </dgm:pt>
    <dgm:pt modelId="{50B46EED-20EC-4385-8D51-B5E11D134F22}" type="pres">
      <dgm:prSet presAssocID="{A0AF23C5-1775-42EA-B053-39A0ECB4E628}" presName="hierChild4" presStyleCnt="0"/>
      <dgm:spPr/>
    </dgm:pt>
    <dgm:pt modelId="{2456AEA5-A9DB-4670-9B92-A25A62BBA783}" type="pres">
      <dgm:prSet presAssocID="{A0AF23C5-1775-42EA-B053-39A0ECB4E628}" presName="hierChild5" presStyleCnt="0"/>
      <dgm:spPr/>
    </dgm:pt>
    <dgm:pt modelId="{E7882385-E803-4CD3-B18D-0D9D1B09C4E5}" type="pres">
      <dgm:prSet presAssocID="{0457CF96-D143-45B0-83AB-07DE227B67D3}" presName="Name66" presStyleLbl="parChTrans1D2" presStyleIdx="2" presStyleCnt="3"/>
      <dgm:spPr/>
    </dgm:pt>
    <dgm:pt modelId="{38FDC524-1CBA-4B76-BD7D-8762A0B479B0}" type="pres">
      <dgm:prSet presAssocID="{FB3DC0CC-BED8-4F6C-8A52-1609273CD93F}" presName="hierRoot2" presStyleCnt="0">
        <dgm:presLayoutVars>
          <dgm:hierBranch val="init"/>
        </dgm:presLayoutVars>
      </dgm:prSet>
      <dgm:spPr/>
    </dgm:pt>
    <dgm:pt modelId="{E7E6D350-AE3E-481A-BE7E-A11C310B7A79}" type="pres">
      <dgm:prSet presAssocID="{FB3DC0CC-BED8-4F6C-8A52-1609273CD93F}" presName="rootComposite" presStyleCnt="0"/>
      <dgm:spPr/>
    </dgm:pt>
    <dgm:pt modelId="{7BCAA224-1A89-4DF2-9D03-6D9A8E7FF682}" type="pres">
      <dgm:prSet presAssocID="{FB3DC0CC-BED8-4F6C-8A52-1609273CD93F}" presName="rootText" presStyleLbl="node2" presStyleIdx="2" presStyleCnt="3" custScaleY="140490">
        <dgm:presLayoutVars>
          <dgm:chPref val="3"/>
        </dgm:presLayoutVars>
      </dgm:prSet>
      <dgm:spPr/>
    </dgm:pt>
    <dgm:pt modelId="{BDD77B6F-EA4A-4E2D-B9E1-D4970BBA2496}" type="pres">
      <dgm:prSet presAssocID="{FB3DC0CC-BED8-4F6C-8A52-1609273CD93F}" presName="rootConnector" presStyleLbl="node2" presStyleIdx="2" presStyleCnt="3"/>
      <dgm:spPr/>
    </dgm:pt>
    <dgm:pt modelId="{3675AA33-29DD-4730-BCF2-7F1FC2ECAFBA}" type="pres">
      <dgm:prSet presAssocID="{FB3DC0CC-BED8-4F6C-8A52-1609273CD93F}" presName="hierChild4" presStyleCnt="0"/>
      <dgm:spPr/>
    </dgm:pt>
    <dgm:pt modelId="{24736B47-B51A-4FAE-8E6D-730C0311F6F3}" type="pres">
      <dgm:prSet presAssocID="{FB3DC0CC-BED8-4F6C-8A52-1609273CD93F}" presName="hierChild5" presStyleCnt="0"/>
      <dgm:spPr/>
    </dgm:pt>
    <dgm:pt modelId="{A5BC9452-FFCE-4314-94CB-8E978F5C67B5}" type="pres">
      <dgm:prSet presAssocID="{34E51FF6-D58F-4909-8FF8-4B7CB2EE7DA2}" presName="hierChild3" presStyleCnt="0"/>
      <dgm:spPr/>
    </dgm:pt>
  </dgm:ptLst>
  <dgm:cxnLst>
    <dgm:cxn modelId="{24A64202-6117-42F9-B28F-FBA37E30E809}" type="presOf" srcId="{A0AF23C5-1775-42EA-B053-39A0ECB4E628}" destId="{F92E8DEE-D99A-4CDB-856E-43BEA81EB667}" srcOrd="1" destOrd="0" presId="urn:microsoft.com/office/officeart/2009/3/layout/HorizontalOrganizationChart"/>
    <dgm:cxn modelId="{B3ACDF04-9EAF-4AB4-9B6A-C608963ECF6C}" srcId="{34E51FF6-D58F-4909-8FF8-4B7CB2EE7DA2}" destId="{3036211B-47E8-4DA4-84D1-EDB8F64E53D7}" srcOrd="0" destOrd="0" parTransId="{B35C49A8-239E-41B1-B117-C2EBAE3D617C}" sibTransId="{27FA2BB3-6540-4323-B7FE-E5F94F41AF4D}"/>
    <dgm:cxn modelId="{C518000F-380D-4497-BCF0-FB8C63565635}" type="presOf" srcId="{A0AF23C5-1775-42EA-B053-39A0ECB4E628}" destId="{6EFAD2A2-9293-435A-BA06-AD83A39C0585}" srcOrd="0" destOrd="0" presId="urn:microsoft.com/office/officeart/2009/3/layout/HorizontalOrganizationChart"/>
    <dgm:cxn modelId="{79E62424-C82C-473B-BCB4-91A85C8A2A4C}" type="presOf" srcId="{6310F344-4861-4772-81E1-385344982599}" destId="{6387BAFA-CBB1-429F-8B34-67614706917A}" srcOrd="1" destOrd="0" presId="urn:microsoft.com/office/officeart/2009/3/layout/HorizontalOrganizationChart"/>
    <dgm:cxn modelId="{A69A232E-59A0-449E-B7F2-B5DDDEF3A0DD}" type="presOf" srcId="{3036211B-47E8-4DA4-84D1-EDB8F64E53D7}" destId="{B3E4BCBC-95C2-477E-A923-A9B710DB624E}" srcOrd="0" destOrd="0" presId="urn:microsoft.com/office/officeart/2009/3/layout/HorizontalOrganizationChart"/>
    <dgm:cxn modelId="{DE93E532-8CA3-4310-82B1-01B62B72C901}" type="presOf" srcId="{E66D28CD-4383-4C1B-A799-13CED3526874}" destId="{39C6A9D9-1C8E-4CEB-B25B-BD19B0379026}" srcOrd="0" destOrd="0" presId="urn:microsoft.com/office/officeart/2009/3/layout/HorizontalOrganizationChart"/>
    <dgm:cxn modelId="{1064293E-0061-4D72-9277-AB158B7AA6EC}" type="presOf" srcId="{B35C49A8-239E-41B1-B117-C2EBAE3D617C}" destId="{384652A9-1D6D-42C2-8C1C-5C317FEC3024}" srcOrd="0" destOrd="0" presId="urn:microsoft.com/office/officeart/2009/3/layout/HorizontalOrganizationChart"/>
    <dgm:cxn modelId="{0FF69245-45AC-4888-A145-04D3EA4BEE0B}" type="presOf" srcId="{FB3DC0CC-BED8-4F6C-8A52-1609273CD93F}" destId="{BDD77B6F-EA4A-4E2D-B9E1-D4970BBA2496}" srcOrd="1" destOrd="0" presId="urn:microsoft.com/office/officeart/2009/3/layout/HorizontalOrganizationChart"/>
    <dgm:cxn modelId="{CFDD7D74-1F7D-4F5E-89C3-353CF69AB04A}" type="presOf" srcId="{34E51FF6-D58F-4909-8FF8-4B7CB2EE7DA2}" destId="{4683670E-84AD-48E4-86A7-5F41D890AC2A}" srcOrd="1" destOrd="0" presId="urn:microsoft.com/office/officeart/2009/3/layout/HorizontalOrganizationChart"/>
    <dgm:cxn modelId="{F3A44A7C-F0AD-44B8-AEFD-0ACB789599F6}" type="presOf" srcId="{FB3DC0CC-BED8-4F6C-8A52-1609273CD93F}" destId="{7BCAA224-1A89-4DF2-9D03-6D9A8E7FF682}" srcOrd="0" destOrd="0" presId="urn:microsoft.com/office/officeart/2009/3/layout/HorizontalOrganizationChart"/>
    <dgm:cxn modelId="{5EDAF490-A56D-4E87-8F9C-DF2C34798908}" type="presOf" srcId="{0457CF96-D143-45B0-83AB-07DE227B67D3}" destId="{E7882385-E803-4CD3-B18D-0D9D1B09C4E5}" srcOrd="0" destOrd="0" presId="urn:microsoft.com/office/officeart/2009/3/layout/HorizontalOrganizationChart"/>
    <dgm:cxn modelId="{5A4F919A-47EC-40E9-8745-294950829272}" type="presOf" srcId="{3036211B-47E8-4DA4-84D1-EDB8F64E53D7}" destId="{6DB0F652-6388-4FD0-A5D5-82C0FBA3A462}" srcOrd="1" destOrd="0" presId="urn:microsoft.com/office/officeart/2009/3/layout/HorizontalOrganizationChart"/>
    <dgm:cxn modelId="{80430FAE-D2D0-4015-A962-D6A393347436}" type="presOf" srcId="{3F35EA9D-CC02-47CC-B96A-8893CC451013}" destId="{3B3BC6C0-3522-4EC4-B8AA-827889B78EAC}" srcOrd="0" destOrd="0" presId="urn:microsoft.com/office/officeart/2009/3/layout/HorizontalOrganizationChart"/>
    <dgm:cxn modelId="{9E3F48B0-4458-4712-87D3-CFFA91D87BCF}" srcId="{34E51FF6-D58F-4909-8FF8-4B7CB2EE7DA2}" destId="{FB3DC0CC-BED8-4F6C-8A52-1609273CD93F}" srcOrd="2" destOrd="0" parTransId="{0457CF96-D143-45B0-83AB-07DE227B67D3}" sibTransId="{F70C8A7F-377F-4255-BFCD-41F092DBCF7C}"/>
    <dgm:cxn modelId="{36D202BC-B670-4741-8AA1-2B1269211DD1}" srcId="{3036211B-47E8-4DA4-84D1-EDB8F64E53D7}" destId="{6310F344-4861-4772-81E1-385344982599}" srcOrd="0" destOrd="0" parTransId="{E66D28CD-4383-4C1B-A799-13CED3526874}" sibTransId="{387A2F9C-13FB-4CF5-A7DD-F9C46D67D8E5}"/>
    <dgm:cxn modelId="{F49575C1-BF36-4563-B114-F9DE6A97320D}" type="presOf" srcId="{6310F344-4861-4772-81E1-385344982599}" destId="{5B33EF3F-58B9-4D9E-8287-95EE629EEDF2}" srcOrd="0" destOrd="0" presId="urn:microsoft.com/office/officeart/2009/3/layout/HorizontalOrganizationChart"/>
    <dgm:cxn modelId="{F1BCE6CF-3FA2-45B6-BD35-27BB164B3125}" type="presOf" srcId="{34E51FF6-D58F-4909-8FF8-4B7CB2EE7DA2}" destId="{7F1A80F1-E2E0-4D88-83CD-C7F6703A35ED}" srcOrd="0" destOrd="0" presId="urn:microsoft.com/office/officeart/2009/3/layout/HorizontalOrganizationChart"/>
    <dgm:cxn modelId="{935DF8DE-52BD-4288-ADEE-DCE7ADC627DF}" srcId="{3F35EA9D-CC02-47CC-B96A-8893CC451013}" destId="{34E51FF6-D58F-4909-8FF8-4B7CB2EE7DA2}" srcOrd="0" destOrd="0" parTransId="{7F18D075-0146-4660-9EDF-D34D6F4A2CAF}" sibTransId="{C50E0A25-9F1E-4537-9E56-0763B56E2E80}"/>
    <dgm:cxn modelId="{B80F79E1-3B7C-4808-B5DB-2E687CEA3786}" srcId="{34E51FF6-D58F-4909-8FF8-4B7CB2EE7DA2}" destId="{A0AF23C5-1775-42EA-B053-39A0ECB4E628}" srcOrd="1" destOrd="0" parTransId="{EAF87CD1-DD6B-4003-8E9B-F281EB38B127}" sibTransId="{635017C0-36EC-47A5-8EAD-C9F1F84C8E91}"/>
    <dgm:cxn modelId="{3FBDEDEA-B207-4BE3-BA50-45FD338C97E0}" type="presOf" srcId="{EAF87CD1-DD6B-4003-8E9B-F281EB38B127}" destId="{9342D186-CC72-45D5-909F-7DF5DFE81B03}" srcOrd="0" destOrd="0" presId="urn:microsoft.com/office/officeart/2009/3/layout/HorizontalOrganizationChart"/>
    <dgm:cxn modelId="{CC4CC9E0-4805-4D4A-91A2-270968F89911}" type="presParOf" srcId="{3B3BC6C0-3522-4EC4-B8AA-827889B78EAC}" destId="{43F48A3B-C03F-4FF7-98B1-D8E24A0F77E8}" srcOrd="0" destOrd="0" presId="urn:microsoft.com/office/officeart/2009/3/layout/HorizontalOrganizationChart"/>
    <dgm:cxn modelId="{E10F30F9-609C-448F-8FE3-6A92563C4D71}" type="presParOf" srcId="{43F48A3B-C03F-4FF7-98B1-D8E24A0F77E8}" destId="{B2912519-40B1-4AE4-98F4-5A98B7ED8056}" srcOrd="0" destOrd="0" presId="urn:microsoft.com/office/officeart/2009/3/layout/HorizontalOrganizationChart"/>
    <dgm:cxn modelId="{6E340408-5FD9-4B13-B53D-1546D1184928}" type="presParOf" srcId="{B2912519-40B1-4AE4-98F4-5A98B7ED8056}" destId="{7F1A80F1-E2E0-4D88-83CD-C7F6703A35ED}" srcOrd="0" destOrd="0" presId="urn:microsoft.com/office/officeart/2009/3/layout/HorizontalOrganizationChart"/>
    <dgm:cxn modelId="{BEC4A331-1162-4040-AA5C-F461AC13306C}" type="presParOf" srcId="{B2912519-40B1-4AE4-98F4-5A98B7ED8056}" destId="{4683670E-84AD-48E4-86A7-5F41D890AC2A}" srcOrd="1" destOrd="0" presId="urn:microsoft.com/office/officeart/2009/3/layout/HorizontalOrganizationChart"/>
    <dgm:cxn modelId="{31AE2584-FAF7-47FA-9C5A-77657E10B3BF}" type="presParOf" srcId="{43F48A3B-C03F-4FF7-98B1-D8E24A0F77E8}" destId="{905B4722-697B-4DB7-B045-589FA93AA74A}" srcOrd="1" destOrd="0" presId="urn:microsoft.com/office/officeart/2009/3/layout/HorizontalOrganizationChart"/>
    <dgm:cxn modelId="{C1A2677C-1EDF-414E-940B-BE4222E90616}" type="presParOf" srcId="{905B4722-697B-4DB7-B045-589FA93AA74A}" destId="{384652A9-1D6D-42C2-8C1C-5C317FEC3024}" srcOrd="0" destOrd="0" presId="urn:microsoft.com/office/officeart/2009/3/layout/HorizontalOrganizationChart"/>
    <dgm:cxn modelId="{C78119A9-E7E0-4029-B437-C6422922FAB1}" type="presParOf" srcId="{905B4722-697B-4DB7-B045-589FA93AA74A}" destId="{205067D5-6551-4727-90EA-2285EDF46FBF}" srcOrd="1" destOrd="0" presId="urn:microsoft.com/office/officeart/2009/3/layout/HorizontalOrganizationChart"/>
    <dgm:cxn modelId="{92E8368D-37CC-4E10-9CFA-12C3207CC3EF}" type="presParOf" srcId="{205067D5-6551-4727-90EA-2285EDF46FBF}" destId="{40106213-CC6C-437C-B05E-9F4D40001950}" srcOrd="0" destOrd="0" presId="urn:microsoft.com/office/officeart/2009/3/layout/HorizontalOrganizationChart"/>
    <dgm:cxn modelId="{D934E811-C529-4A6E-97BE-3DEAA9976996}" type="presParOf" srcId="{40106213-CC6C-437C-B05E-9F4D40001950}" destId="{B3E4BCBC-95C2-477E-A923-A9B710DB624E}" srcOrd="0" destOrd="0" presId="urn:microsoft.com/office/officeart/2009/3/layout/HorizontalOrganizationChart"/>
    <dgm:cxn modelId="{8849F979-EF88-41D6-B6A7-562FD360FA87}" type="presParOf" srcId="{40106213-CC6C-437C-B05E-9F4D40001950}" destId="{6DB0F652-6388-4FD0-A5D5-82C0FBA3A462}" srcOrd="1" destOrd="0" presId="urn:microsoft.com/office/officeart/2009/3/layout/HorizontalOrganizationChart"/>
    <dgm:cxn modelId="{7B1C061A-E754-4F2B-A693-F405EB667970}" type="presParOf" srcId="{205067D5-6551-4727-90EA-2285EDF46FBF}" destId="{A05F5108-375A-479F-BD94-A197CF7035C6}" srcOrd="1" destOrd="0" presId="urn:microsoft.com/office/officeart/2009/3/layout/HorizontalOrganizationChart"/>
    <dgm:cxn modelId="{5B22BE6F-1310-45C8-AD2B-6EEE10061B40}" type="presParOf" srcId="{A05F5108-375A-479F-BD94-A197CF7035C6}" destId="{39C6A9D9-1C8E-4CEB-B25B-BD19B0379026}" srcOrd="0" destOrd="0" presId="urn:microsoft.com/office/officeart/2009/3/layout/HorizontalOrganizationChart"/>
    <dgm:cxn modelId="{C95D91AC-FCEA-43A8-90CC-FCDAF930D9FB}" type="presParOf" srcId="{A05F5108-375A-479F-BD94-A197CF7035C6}" destId="{D6D2FBBD-2543-43A7-B58B-06A83ACFFCB3}" srcOrd="1" destOrd="0" presId="urn:microsoft.com/office/officeart/2009/3/layout/HorizontalOrganizationChart"/>
    <dgm:cxn modelId="{CC32EF6D-0079-4C42-85E1-42529412A945}" type="presParOf" srcId="{D6D2FBBD-2543-43A7-B58B-06A83ACFFCB3}" destId="{DD0D05D6-A1DB-4300-89B0-57B5B78F6D86}" srcOrd="0" destOrd="0" presId="urn:microsoft.com/office/officeart/2009/3/layout/HorizontalOrganizationChart"/>
    <dgm:cxn modelId="{698854E5-6EDA-4803-87C9-507EB9935EA8}" type="presParOf" srcId="{DD0D05D6-A1DB-4300-89B0-57B5B78F6D86}" destId="{5B33EF3F-58B9-4D9E-8287-95EE629EEDF2}" srcOrd="0" destOrd="0" presId="urn:microsoft.com/office/officeart/2009/3/layout/HorizontalOrganizationChart"/>
    <dgm:cxn modelId="{6507F524-75B3-48E4-9935-CDA816BF9CD0}" type="presParOf" srcId="{DD0D05D6-A1DB-4300-89B0-57B5B78F6D86}" destId="{6387BAFA-CBB1-429F-8B34-67614706917A}" srcOrd="1" destOrd="0" presId="urn:microsoft.com/office/officeart/2009/3/layout/HorizontalOrganizationChart"/>
    <dgm:cxn modelId="{EEB68AEC-4BAA-426F-AA65-A7CBC87B598A}" type="presParOf" srcId="{D6D2FBBD-2543-43A7-B58B-06A83ACFFCB3}" destId="{CE27091B-9917-4AAC-BB24-47FC98C2E9B3}" srcOrd="1" destOrd="0" presId="urn:microsoft.com/office/officeart/2009/3/layout/HorizontalOrganizationChart"/>
    <dgm:cxn modelId="{2BA36A92-B5E9-4448-BB3B-A9D1D8383E15}" type="presParOf" srcId="{D6D2FBBD-2543-43A7-B58B-06A83ACFFCB3}" destId="{DA1C491F-1A0D-4916-B4A3-02B3AC05CB19}" srcOrd="2" destOrd="0" presId="urn:microsoft.com/office/officeart/2009/3/layout/HorizontalOrganizationChart"/>
    <dgm:cxn modelId="{968904F7-AF08-4DE7-9B6D-3345CD1962A8}" type="presParOf" srcId="{205067D5-6551-4727-90EA-2285EDF46FBF}" destId="{80B4C379-7521-4A92-BE63-D94547A29C0A}" srcOrd="2" destOrd="0" presId="urn:microsoft.com/office/officeart/2009/3/layout/HorizontalOrganizationChart"/>
    <dgm:cxn modelId="{A5A18C38-5DDA-449B-BDA3-DBC37FDBC2E9}" type="presParOf" srcId="{905B4722-697B-4DB7-B045-589FA93AA74A}" destId="{9342D186-CC72-45D5-909F-7DF5DFE81B03}" srcOrd="2" destOrd="0" presId="urn:microsoft.com/office/officeart/2009/3/layout/HorizontalOrganizationChart"/>
    <dgm:cxn modelId="{8DA26FFA-7298-4448-ACCD-39AEE4657E32}" type="presParOf" srcId="{905B4722-697B-4DB7-B045-589FA93AA74A}" destId="{FA9DDA19-D6E2-4C46-B9E4-C5192A9D6579}" srcOrd="3" destOrd="0" presId="urn:microsoft.com/office/officeart/2009/3/layout/HorizontalOrganizationChart"/>
    <dgm:cxn modelId="{FA55FE15-890E-4E91-9483-F5E6B34CD1C5}" type="presParOf" srcId="{FA9DDA19-D6E2-4C46-B9E4-C5192A9D6579}" destId="{E468A382-3B01-4FF0-B0D1-CA18F3E9B2D2}" srcOrd="0" destOrd="0" presId="urn:microsoft.com/office/officeart/2009/3/layout/HorizontalOrganizationChart"/>
    <dgm:cxn modelId="{124836F8-5979-415E-A6D6-09D556700D1A}" type="presParOf" srcId="{E468A382-3B01-4FF0-B0D1-CA18F3E9B2D2}" destId="{6EFAD2A2-9293-435A-BA06-AD83A39C0585}" srcOrd="0" destOrd="0" presId="urn:microsoft.com/office/officeart/2009/3/layout/HorizontalOrganizationChart"/>
    <dgm:cxn modelId="{3B8E092B-A819-49DC-B790-5ED00AB5F5FC}" type="presParOf" srcId="{E468A382-3B01-4FF0-B0D1-CA18F3E9B2D2}" destId="{F92E8DEE-D99A-4CDB-856E-43BEA81EB667}" srcOrd="1" destOrd="0" presId="urn:microsoft.com/office/officeart/2009/3/layout/HorizontalOrganizationChart"/>
    <dgm:cxn modelId="{0FA1BC95-4993-48F4-9196-C7C60C9B929F}" type="presParOf" srcId="{FA9DDA19-D6E2-4C46-B9E4-C5192A9D6579}" destId="{50B46EED-20EC-4385-8D51-B5E11D134F22}" srcOrd="1" destOrd="0" presId="urn:microsoft.com/office/officeart/2009/3/layout/HorizontalOrganizationChart"/>
    <dgm:cxn modelId="{35B58E47-8982-47BE-9715-CEF295ACAF85}" type="presParOf" srcId="{FA9DDA19-D6E2-4C46-B9E4-C5192A9D6579}" destId="{2456AEA5-A9DB-4670-9B92-A25A62BBA783}" srcOrd="2" destOrd="0" presId="urn:microsoft.com/office/officeart/2009/3/layout/HorizontalOrganizationChart"/>
    <dgm:cxn modelId="{47EEA656-4955-404B-9C42-3E0A68BDD2AE}" type="presParOf" srcId="{905B4722-697B-4DB7-B045-589FA93AA74A}" destId="{E7882385-E803-4CD3-B18D-0D9D1B09C4E5}" srcOrd="4" destOrd="0" presId="urn:microsoft.com/office/officeart/2009/3/layout/HorizontalOrganizationChart"/>
    <dgm:cxn modelId="{7AD332BA-F49D-45BE-826F-5935094504CA}" type="presParOf" srcId="{905B4722-697B-4DB7-B045-589FA93AA74A}" destId="{38FDC524-1CBA-4B76-BD7D-8762A0B479B0}" srcOrd="5" destOrd="0" presId="urn:microsoft.com/office/officeart/2009/3/layout/HorizontalOrganizationChart"/>
    <dgm:cxn modelId="{FACBA3F5-36DB-4BDD-A834-2D38AD7C08C0}" type="presParOf" srcId="{38FDC524-1CBA-4B76-BD7D-8762A0B479B0}" destId="{E7E6D350-AE3E-481A-BE7E-A11C310B7A79}" srcOrd="0" destOrd="0" presId="urn:microsoft.com/office/officeart/2009/3/layout/HorizontalOrganizationChart"/>
    <dgm:cxn modelId="{3F919D5C-9A82-4AA7-8F71-12DF796E91FC}" type="presParOf" srcId="{E7E6D350-AE3E-481A-BE7E-A11C310B7A79}" destId="{7BCAA224-1A89-4DF2-9D03-6D9A8E7FF682}" srcOrd="0" destOrd="0" presId="urn:microsoft.com/office/officeart/2009/3/layout/HorizontalOrganizationChart"/>
    <dgm:cxn modelId="{C8924357-7978-40FC-BF63-A1C37E2CEF11}" type="presParOf" srcId="{E7E6D350-AE3E-481A-BE7E-A11C310B7A79}" destId="{BDD77B6F-EA4A-4E2D-B9E1-D4970BBA2496}" srcOrd="1" destOrd="0" presId="urn:microsoft.com/office/officeart/2009/3/layout/HorizontalOrganizationChart"/>
    <dgm:cxn modelId="{48509F41-9BAE-49D1-98D1-597C1F23F8A0}" type="presParOf" srcId="{38FDC524-1CBA-4B76-BD7D-8762A0B479B0}" destId="{3675AA33-29DD-4730-BCF2-7F1FC2ECAFBA}" srcOrd="1" destOrd="0" presId="urn:microsoft.com/office/officeart/2009/3/layout/HorizontalOrganizationChart"/>
    <dgm:cxn modelId="{F4BDB61F-E01C-465C-88DC-BBB522B68595}" type="presParOf" srcId="{38FDC524-1CBA-4B76-BD7D-8762A0B479B0}" destId="{24736B47-B51A-4FAE-8E6D-730C0311F6F3}" srcOrd="2" destOrd="0" presId="urn:microsoft.com/office/officeart/2009/3/layout/HorizontalOrganizationChart"/>
    <dgm:cxn modelId="{1C78C8C3-D2CF-4EAC-A454-B4C8D5D823B0}" type="presParOf" srcId="{43F48A3B-C03F-4FF7-98B1-D8E24A0F77E8}" destId="{A5BC9452-FFCE-4314-94CB-8E978F5C67B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35EA9D-CC02-47CC-B96A-8893CC451013}"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pPr rtl="1"/>
          <a:endParaRPr lang="fa-IR"/>
        </a:p>
      </dgm:t>
    </dgm:pt>
    <dgm:pt modelId="{34E51FF6-D58F-4909-8FF8-4B7CB2EE7DA2}">
      <dgm:prSet phldrT="[Text]" custT="1"/>
      <dgm:spPr/>
      <dgm:t>
        <a:bodyPr/>
        <a:lstStyle/>
        <a:p>
          <a:pPr rtl="1"/>
          <a:r>
            <a:rPr lang="fa-IR" sz="1600" b="1">
              <a:solidFill>
                <a:schemeClr val="tx1"/>
              </a:solidFill>
              <a:cs typeface="B Zar" panose="00000400000000000000" pitchFamily="2" charset="-78"/>
            </a:rPr>
            <a:t>وظیفه‌ی الهی</a:t>
          </a:r>
        </a:p>
      </dgm:t>
    </dgm:pt>
    <dgm:pt modelId="{7F18D075-0146-4660-9EDF-D34D6F4A2CAF}" type="parTrans" cxnId="{935DF8DE-52BD-4288-ADEE-DCE7ADC627DF}">
      <dgm:prSet/>
      <dgm:spPr/>
      <dgm:t>
        <a:bodyPr/>
        <a:lstStyle/>
        <a:p>
          <a:pPr rtl="1"/>
          <a:endParaRPr lang="fa-IR"/>
        </a:p>
      </dgm:t>
    </dgm:pt>
    <dgm:pt modelId="{C50E0A25-9F1E-4537-9E56-0763B56E2E80}" type="sibTrans" cxnId="{935DF8DE-52BD-4288-ADEE-DCE7ADC627DF}">
      <dgm:prSet/>
      <dgm:spPr/>
      <dgm:t>
        <a:bodyPr/>
        <a:lstStyle/>
        <a:p>
          <a:pPr rtl="1"/>
          <a:endParaRPr lang="fa-IR"/>
        </a:p>
      </dgm:t>
    </dgm:pt>
    <dgm:pt modelId="{3036211B-47E8-4DA4-84D1-EDB8F64E53D7}">
      <dgm:prSet phldrT="[Text]" custT="1"/>
      <dgm:spPr/>
      <dgm:t>
        <a:bodyPr/>
        <a:lstStyle/>
        <a:p>
          <a:pPr rtl="1"/>
          <a:r>
            <a:rPr lang="fa-IR" sz="1600" b="1">
              <a:solidFill>
                <a:schemeClr val="tx1"/>
              </a:solidFill>
              <a:cs typeface="B Zar" panose="00000400000000000000" pitchFamily="2" charset="-78"/>
            </a:rPr>
            <a:t>در قبال مردم</a:t>
          </a:r>
        </a:p>
      </dgm:t>
    </dgm:pt>
    <dgm:pt modelId="{B35C49A8-239E-41B1-B117-C2EBAE3D617C}" type="parTrans" cxnId="{B3ACDF04-9EAF-4AB4-9B6A-C608963ECF6C}">
      <dgm:prSet/>
      <dgm:spPr/>
      <dgm:t>
        <a:bodyPr/>
        <a:lstStyle/>
        <a:p>
          <a:pPr rtl="1"/>
          <a:endParaRPr lang="fa-IR"/>
        </a:p>
      </dgm:t>
    </dgm:pt>
    <dgm:pt modelId="{27FA2BB3-6540-4323-B7FE-E5F94F41AF4D}" type="sibTrans" cxnId="{B3ACDF04-9EAF-4AB4-9B6A-C608963ECF6C}">
      <dgm:prSet/>
      <dgm:spPr/>
      <dgm:t>
        <a:bodyPr/>
        <a:lstStyle/>
        <a:p>
          <a:pPr rtl="1"/>
          <a:endParaRPr lang="fa-IR"/>
        </a:p>
      </dgm:t>
    </dgm:pt>
    <dgm:pt modelId="{A0AF23C5-1775-42EA-B053-39A0ECB4E628}">
      <dgm:prSet phldrT="[Text]" custT="1"/>
      <dgm:spPr/>
      <dgm:t>
        <a:bodyPr/>
        <a:lstStyle/>
        <a:p>
          <a:pPr rtl="1"/>
          <a:r>
            <a:rPr lang="fa-IR" sz="1600" b="1">
              <a:solidFill>
                <a:schemeClr val="tx1"/>
              </a:solidFill>
              <a:cs typeface="B Zar" panose="00000400000000000000" pitchFamily="2" charset="-78"/>
            </a:rPr>
            <a:t>در قبال خود</a:t>
          </a:r>
        </a:p>
      </dgm:t>
    </dgm:pt>
    <dgm:pt modelId="{EAF87CD1-DD6B-4003-8E9B-F281EB38B127}" type="parTrans" cxnId="{B80F79E1-3B7C-4808-B5DB-2E687CEA3786}">
      <dgm:prSet/>
      <dgm:spPr/>
      <dgm:t>
        <a:bodyPr/>
        <a:lstStyle/>
        <a:p>
          <a:pPr rtl="1"/>
          <a:endParaRPr lang="fa-IR"/>
        </a:p>
      </dgm:t>
    </dgm:pt>
    <dgm:pt modelId="{635017C0-36EC-47A5-8EAD-C9F1F84C8E91}" type="sibTrans" cxnId="{B80F79E1-3B7C-4808-B5DB-2E687CEA3786}">
      <dgm:prSet/>
      <dgm:spPr/>
      <dgm:t>
        <a:bodyPr/>
        <a:lstStyle/>
        <a:p>
          <a:pPr rtl="1"/>
          <a:endParaRPr lang="fa-IR"/>
        </a:p>
      </dgm:t>
    </dgm:pt>
    <dgm:pt modelId="{FB3DC0CC-BED8-4F6C-8A52-1609273CD93F}">
      <dgm:prSet phldrT="[Text]" custT="1"/>
      <dgm:spPr/>
      <dgm:t>
        <a:bodyPr/>
        <a:lstStyle/>
        <a:p>
          <a:pPr rtl="1"/>
          <a:r>
            <a:rPr lang="fa-IR" sz="1600" b="1" dirty="0">
              <a:solidFill>
                <a:schemeClr val="tx1"/>
              </a:solidFill>
              <a:cs typeface="B Zar" panose="00000400000000000000" pitchFamily="2" charset="-78"/>
            </a:rPr>
            <a:t>در قبال خدا</a:t>
          </a:r>
        </a:p>
      </dgm:t>
    </dgm:pt>
    <dgm:pt modelId="{0457CF96-D143-45B0-83AB-07DE227B67D3}" type="parTrans" cxnId="{9E3F48B0-4458-4712-87D3-CFFA91D87BCF}">
      <dgm:prSet/>
      <dgm:spPr/>
      <dgm:t>
        <a:bodyPr/>
        <a:lstStyle/>
        <a:p>
          <a:pPr rtl="1"/>
          <a:endParaRPr lang="fa-IR"/>
        </a:p>
      </dgm:t>
    </dgm:pt>
    <dgm:pt modelId="{F70C8A7F-377F-4255-BFCD-41F092DBCF7C}" type="sibTrans" cxnId="{9E3F48B0-4458-4712-87D3-CFFA91D87BCF}">
      <dgm:prSet/>
      <dgm:spPr/>
      <dgm:t>
        <a:bodyPr/>
        <a:lstStyle/>
        <a:p>
          <a:pPr rtl="1"/>
          <a:endParaRPr lang="fa-IR"/>
        </a:p>
      </dgm:t>
    </dgm:pt>
    <dgm:pt modelId="{6310F344-4861-4772-81E1-385344982599}">
      <dgm:prSet phldrT="[Text]" custT="1"/>
      <dgm:spPr>
        <a:solidFill>
          <a:schemeClr val="accent2">
            <a:lumMod val="20000"/>
            <a:lumOff val="80000"/>
          </a:schemeClr>
        </a:solidFill>
      </dgm:spPr>
      <dgm:t>
        <a:bodyPr/>
        <a:lstStyle/>
        <a:p>
          <a:pPr rtl="1"/>
          <a:r>
            <a:rPr lang="fa-IR" sz="1600" b="1" dirty="0">
              <a:solidFill>
                <a:schemeClr val="tx1"/>
              </a:solidFill>
              <a:cs typeface="B Zar" panose="00000400000000000000" pitchFamily="2" charset="-78"/>
            </a:rPr>
            <a:t>رسالت اجتماعی</a:t>
          </a:r>
        </a:p>
      </dgm:t>
    </dgm:pt>
    <dgm:pt modelId="{E66D28CD-4383-4C1B-A799-13CED3526874}" type="parTrans" cxnId="{36D202BC-B670-4741-8AA1-2B1269211DD1}">
      <dgm:prSet/>
      <dgm:spPr/>
      <dgm:t>
        <a:bodyPr/>
        <a:lstStyle/>
        <a:p>
          <a:pPr rtl="1"/>
          <a:endParaRPr lang="fa-IR"/>
        </a:p>
      </dgm:t>
    </dgm:pt>
    <dgm:pt modelId="{387A2F9C-13FB-4CF5-A7DD-F9C46D67D8E5}" type="sibTrans" cxnId="{36D202BC-B670-4741-8AA1-2B1269211DD1}">
      <dgm:prSet/>
      <dgm:spPr/>
      <dgm:t>
        <a:bodyPr/>
        <a:lstStyle/>
        <a:p>
          <a:pPr rtl="1"/>
          <a:endParaRPr lang="fa-IR"/>
        </a:p>
      </dgm:t>
    </dgm:pt>
    <dgm:pt modelId="{3B3BC6C0-3522-4EC4-B8AA-827889B78EAC}" type="pres">
      <dgm:prSet presAssocID="{3F35EA9D-CC02-47CC-B96A-8893CC451013}" presName="hierChild1" presStyleCnt="0">
        <dgm:presLayoutVars>
          <dgm:orgChart val="1"/>
          <dgm:chPref val="1"/>
          <dgm:dir val="rev"/>
          <dgm:animOne val="branch"/>
          <dgm:animLvl val="lvl"/>
          <dgm:resizeHandles/>
        </dgm:presLayoutVars>
      </dgm:prSet>
      <dgm:spPr/>
    </dgm:pt>
    <dgm:pt modelId="{43F48A3B-C03F-4FF7-98B1-D8E24A0F77E8}" type="pres">
      <dgm:prSet presAssocID="{34E51FF6-D58F-4909-8FF8-4B7CB2EE7DA2}" presName="hierRoot1" presStyleCnt="0">
        <dgm:presLayoutVars>
          <dgm:hierBranch val="init"/>
        </dgm:presLayoutVars>
      </dgm:prSet>
      <dgm:spPr/>
    </dgm:pt>
    <dgm:pt modelId="{B2912519-40B1-4AE4-98F4-5A98B7ED8056}" type="pres">
      <dgm:prSet presAssocID="{34E51FF6-D58F-4909-8FF8-4B7CB2EE7DA2}" presName="rootComposite1" presStyleCnt="0"/>
      <dgm:spPr/>
    </dgm:pt>
    <dgm:pt modelId="{7F1A80F1-E2E0-4D88-83CD-C7F6703A35ED}" type="pres">
      <dgm:prSet presAssocID="{34E51FF6-D58F-4909-8FF8-4B7CB2EE7DA2}" presName="rootText1" presStyleLbl="node0" presStyleIdx="0" presStyleCnt="1">
        <dgm:presLayoutVars>
          <dgm:chPref val="3"/>
        </dgm:presLayoutVars>
      </dgm:prSet>
      <dgm:spPr/>
    </dgm:pt>
    <dgm:pt modelId="{4683670E-84AD-48E4-86A7-5F41D890AC2A}" type="pres">
      <dgm:prSet presAssocID="{34E51FF6-D58F-4909-8FF8-4B7CB2EE7DA2}" presName="rootConnector1" presStyleLbl="node1" presStyleIdx="0" presStyleCnt="0"/>
      <dgm:spPr/>
    </dgm:pt>
    <dgm:pt modelId="{905B4722-697B-4DB7-B045-589FA93AA74A}" type="pres">
      <dgm:prSet presAssocID="{34E51FF6-D58F-4909-8FF8-4B7CB2EE7DA2}" presName="hierChild2" presStyleCnt="0"/>
      <dgm:spPr/>
    </dgm:pt>
    <dgm:pt modelId="{384652A9-1D6D-42C2-8C1C-5C317FEC3024}" type="pres">
      <dgm:prSet presAssocID="{B35C49A8-239E-41B1-B117-C2EBAE3D617C}" presName="Name66" presStyleLbl="parChTrans1D2" presStyleIdx="0" presStyleCnt="3"/>
      <dgm:spPr/>
    </dgm:pt>
    <dgm:pt modelId="{205067D5-6551-4727-90EA-2285EDF46FBF}" type="pres">
      <dgm:prSet presAssocID="{3036211B-47E8-4DA4-84D1-EDB8F64E53D7}" presName="hierRoot2" presStyleCnt="0">
        <dgm:presLayoutVars>
          <dgm:hierBranch val="init"/>
        </dgm:presLayoutVars>
      </dgm:prSet>
      <dgm:spPr/>
    </dgm:pt>
    <dgm:pt modelId="{40106213-CC6C-437C-B05E-9F4D40001950}" type="pres">
      <dgm:prSet presAssocID="{3036211B-47E8-4DA4-84D1-EDB8F64E53D7}" presName="rootComposite" presStyleCnt="0"/>
      <dgm:spPr/>
    </dgm:pt>
    <dgm:pt modelId="{B3E4BCBC-95C2-477E-A923-A9B710DB624E}" type="pres">
      <dgm:prSet presAssocID="{3036211B-47E8-4DA4-84D1-EDB8F64E53D7}" presName="rootText" presStyleLbl="node2" presStyleIdx="0" presStyleCnt="3" custScaleY="140490">
        <dgm:presLayoutVars>
          <dgm:chPref val="3"/>
        </dgm:presLayoutVars>
      </dgm:prSet>
      <dgm:spPr/>
    </dgm:pt>
    <dgm:pt modelId="{6DB0F652-6388-4FD0-A5D5-82C0FBA3A462}" type="pres">
      <dgm:prSet presAssocID="{3036211B-47E8-4DA4-84D1-EDB8F64E53D7}" presName="rootConnector" presStyleLbl="node2" presStyleIdx="0" presStyleCnt="3"/>
      <dgm:spPr/>
    </dgm:pt>
    <dgm:pt modelId="{A05F5108-375A-479F-BD94-A197CF7035C6}" type="pres">
      <dgm:prSet presAssocID="{3036211B-47E8-4DA4-84D1-EDB8F64E53D7}" presName="hierChild4" presStyleCnt="0"/>
      <dgm:spPr/>
    </dgm:pt>
    <dgm:pt modelId="{39C6A9D9-1C8E-4CEB-B25B-BD19B0379026}" type="pres">
      <dgm:prSet presAssocID="{E66D28CD-4383-4C1B-A799-13CED3526874}" presName="Name66" presStyleLbl="parChTrans1D3" presStyleIdx="0" presStyleCnt="1"/>
      <dgm:spPr/>
    </dgm:pt>
    <dgm:pt modelId="{D6D2FBBD-2543-43A7-B58B-06A83ACFFCB3}" type="pres">
      <dgm:prSet presAssocID="{6310F344-4861-4772-81E1-385344982599}" presName="hierRoot2" presStyleCnt="0">
        <dgm:presLayoutVars>
          <dgm:hierBranch val="init"/>
        </dgm:presLayoutVars>
      </dgm:prSet>
      <dgm:spPr/>
    </dgm:pt>
    <dgm:pt modelId="{DD0D05D6-A1DB-4300-89B0-57B5B78F6D86}" type="pres">
      <dgm:prSet presAssocID="{6310F344-4861-4772-81E1-385344982599}" presName="rootComposite" presStyleCnt="0"/>
      <dgm:spPr/>
    </dgm:pt>
    <dgm:pt modelId="{5B33EF3F-58B9-4D9E-8287-95EE629EEDF2}" type="pres">
      <dgm:prSet presAssocID="{6310F344-4861-4772-81E1-385344982599}" presName="rootText" presStyleLbl="node3" presStyleIdx="0" presStyleCnt="1">
        <dgm:presLayoutVars>
          <dgm:chPref val="3"/>
        </dgm:presLayoutVars>
      </dgm:prSet>
      <dgm:spPr>
        <a:prstGeom prst="flowChartTerminator">
          <a:avLst/>
        </a:prstGeom>
      </dgm:spPr>
    </dgm:pt>
    <dgm:pt modelId="{6387BAFA-CBB1-429F-8B34-67614706917A}" type="pres">
      <dgm:prSet presAssocID="{6310F344-4861-4772-81E1-385344982599}" presName="rootConnector" presStyleLbl="node3" presStyleIdx="0" presStyleCnt="1"/>
      <dgm:spPr/>
    </dgm:pt>
    <dgm:pt modelId="{CE27091B-9917-4AAC-BB24-47FC98C2E9B3}" type="pres">
      <dgm:prSet presAssocID="{6310F344-4861-4772-81E1-385344982599}" presName="hierChild4" presStyleCnt="0"/>
      <dgm:spPr/>
    </dgm:pt>
    <dgm:pt modelId="{DA1C491F-1A0D-4916-B4A3-02B3AC05CB19}" type="pres">
      <dgm:prSet presAssocID="{6310F344-4861-4772-81E1-385344982599}" presName="hierChild5" presStyleCnt="0"/>
      <dgm:spPr/>
    </dgm:pt>
    <dgm:pt modelId="{80B4C379-7521-4A92-BE63-D94547A29C0A}" type="pres">
      <dgm:prSet presAssocID="{3036211B-47E8-4DA4-84D1-EDB8F64E53D7}" presName="hierChild5" presStyleCnt="0"/>
      <dgm:spPr/>
    </dgm:pt>
    <dgm:pt modelId="{9342D186-CC72-45D5-909F-7DF5DFE81B03}" type="pres">
      <dgm:prSet presAssocID="{EAF87CD1-DD6B-4003-8E9B-F281EB38B127}" presName="Name66" presStyleLbl="parChTrans1D2" presStyleIdx="1" presStyleCnt="3"/>
      <dgm:spPr/>
    </dgm:pt>
    <dgm:pt modelId="{FA9DDA19-D6E2-4C46-B9E4-C5192A9D6579}" type="pres">
      <dgm:prSet presAssocID="{A0AF23C5-1775-42EA-B053-39A0ECB4E628}" presName="hierRoot2" presStyleCnt="0">
        <dgm:presLayoutVars>
          <dgm:hierBranch val="init"/>
        </dgm:presLayoutVars>
      </dgm:prSet>
      <dgm:spPr/>
    </dgm:pt>
    <dgm:pt modelId="{E468A382-3B01-4FF0-B0D1-CA18F3E9B2D2}" type="pres">
      <dgm:prSet presAssocID="{A0AF23C5-1775-42EA-B053-39A0ECB4E628}" presName="rootComposite" presStyleCnt="0"/>
      <dgm:spPr/>
    </dgm:pt>
    <dgm:pt modelId="{6EFAD2A2-9293-435A-BA06-AD83A39C0585}" type="pres">
      <dgm:prSet presAssocID="{A0AF23C5-1775-42EA-B053-39A0ECB4E628}" presName="rootText" presStyleLbl="node2" presStyleIdx="1" presStyleCnt="3" custScaleY="140490">
        <dgm:presLayoutVars>
          <dgm:chPref val="3"/>
        </dgm:presLayoutVars>
      </dgm:prSet>
      <dgm:spPr/>
    </dgm:pt>
    <dgm:pt modelId="{F92E8DEE-D99A-4CDB-856E-43BEA81EB667}" type="pres">
      <dgm:prSet presAssocID="{A0AF23C5-1775-42EA-B053-39A0ECB4E628}" presName="rootConnector" presStyleLbl="node2" presStyleIdx="1" presStyleCnt="3"/>
      <dgm:spPr/>
    </dgm:pt>
    <dgm:pt modelId="{50B46EED-20EC-4385-8D51-B5E11D134F22}" type="pres">
      <dgm:prSet presAssocID="{A0AF23C5-1775-42EA-B053-39A0ECB4E628}" presName="hierChild4" presStyleCnt="0"/>
      <dgm:spPr/>
    </dgm:pt>
    <dgm:pt modelId="{2456AEA5-A9DB-4670-9B92-A25A62BBA783}" type="pres">
      <dgm:prSet presAssocID="{A0AF23C5-1775-42EA-B053-39A0ECB4E628}" presName="hierChild5" presStyleCnt="0"/>
      <dgm:spPr/>
    </dgm:pt>
    <dgm:pt modelId="{E7882385-E803-4CD3-B18D-0D9D1B09C4E5}" type="pres">
      <dgm:prSet presAssocID="{0457CF96-D143-45B0-83AB-07DE227B67D3}" presName="Name66" presStyleLbl="parChTrans1D2" presStyleIdx="2" presStyleCnt="3"/>
      <dgm:spPr/>
    </dgm:pt>
    <dgm:pt modelId="{38FDC524-1CBA-4B76-BD7D-8762A0B479B0}" type="pres">
      <dgm:prSet presAssocID="{FB3DC0CC-BED8-4F6C-8A52-1609273CD93F}" presName="hierRoot2" presStyleCnt="0">
        <dgm:presLayoutVars>
          <dgm:hierBranch val="init"/>
        </dgm:presLayoutVars>
      </dgm:prSet>
      <dgm:spPr/>
    </dgm:pt>
    <dgm:pt modelId="{E7E6D350-AE3E-481A-BE7E-A11C310B7A79}" type="pres">
      <dgm:prSet presAssocID="{FB3DC0CC-BED8-4F6C-8A52-1609273CD93F}" presName="rootComposite" presStyleCnt="0"/>
      <dgm:spPr/>
    </dgm:pt>
    <dgm:pt modelId="{7BCAA224-1A89-4DF2-9D03-6D9A8E7FF682}" type="pres">
      <dgm:prSet presAssocID="{FB3DC0CC-BED8-4F6C-8A52-1609273CD93F}" presName="rootText" presStyleLbl="node2" presStyleIdx="2" presStyleCnt="3" custScaleY="140490">
        <dgm:presLayoutVars>
          <dgm:chPref val="3"/>
        </dgm:presLayoutVars>
      </dgm:prSet>
      <dgm:spPr/>
    </dgm:pt>
    <dgm:pt modelId="{BDD77B6F-EA4A-4E2D-B9E1-D4970BBA2496}" type="pres">
      <dgm:prSet presAssocID="{FB3DC0CC-BED8-4F6C-8A52-1609273CD93F}" presName="rootConnector" presStyleLbl="node2" presStyleIdx="2" presStyleCnt="3"/>
      <dgm:spPr/>
    </dgm:pt>
    <dgm:pt modelId="{3675AA33-29DD-4730-BCF2-7F1FC2ECAFBA}" type="pres">
      <dgm:prSet presAssocID="{FB3DC0CC-BED8-4F6C-8A52-1609273CD93F}" presName="hierChild4" presStyleCnt="0"/>
      <dgm:spPr/>
    </dgm:pt>
    <dgm:pt modelId="{24736B47-B51A-4FAE-8E6D-730C0311F6F3}" type="pres">
      <dgm:prSet presAssocID="{FB3DC0CC-BED8-4F6C-8A52-1609273CD93F}" presName="hierChild5" presStyleCnt="0"/>
      <dgm:spPr/>
    </dgm:pt>
    <dgm:pt modelId="{A5BC9452-FFCE-4314-94CB-8E978F5C67B5}" type="pres">
      <dgm:prSet presAssocID="{34E51FF6-D58F-4909-8FF8-4B7CB2EE7DA2}" presName="hierChild3" presStyleCnt="0"/>
      <dgm:spPr/>
    </dgm:pt>
  </dgm:ptLst>
  <dgm:cxnLst>
    <dgm:cxn modelId="{24A64202-6117-42F9-B28F-FBA37E30E809}" type="presOf" srcId="{A0AF23C5-1775-42EA-B053-39A0ECB4E628}" destId="{F92E8DEE-D99A-4CDB-856E-43BEA81EB667}" srcOrd="1" destOrd="0" presId="urn:microsoft.com/office/officeart/2009/3/layout/HorizontalOrganizationChart"/>
    <dgm:cxn modelId="{B3ACDF04-9EAF-4AB4-9B6A-C608963ECF6C}" srcId="{34E51FF6-D58F-4909-8FF8-4B7CB2EE7DA2}" destId="{3036211B-47E8-4DA4-84D1-EDB8F64E53D7}" srcOrd="0" destOrd="0" parTransId="{B35C49A8-239E-41B1-B117-C2EBAE3D617C}" sibTransId="{27FA2BB3-6540-4323-B7FE-E5F94F41AF4D}"/>
    <dgm:cxn modelId="{C518000F-380D-4497-BCF0-FB8C63565635}" type="presOf" srcId="{A0AF23C5-1775-42EA-B053-39A0ECB4E628}" destId="{6EFAD2A2-9293-435A-BA06-AD83A39C0585}" srcOrd="0" destOrd="0" presId="urn:microsoft.com/office/officeart/2009/3/layout/HorizontalOrganizationChart"/>
    <dgm:cxn modelId="{79E62424-C82C-473B-BCB4-91A85C8A2A4C}" type="presOf" srcId="{6310F344-4861-4772-81E1-385344982599}" destId="{6387BAFA-CBB1-429F-8B34-67614706917A}" srcOrd="1" destOrd="0" presId="urn:microsoft.com/office/officeart/2009/3/layout/HorizontalOrganizationChart"/>
    <dgm:cxn modelId="{A69A232E-59A0-449E-B7F2-B5DDDEF3A0DD}" type="presOf" srcId="{3036211B-47E8-4DA4-84D1-EDB8F64E53D7}" destId="{B3E4BCBC-95C2-477E-A923-A9B710DB624E}" srcOrd="0" destOrd="0" presId="urn:microsoft.com/office/officeart/2009/3/layout/HorizontalOrganizationChart"/>
    <dgm:cxn modelId="{DE93E532-8CA3-4310-82B1-01B62B72C901}" type="presOf" srcId="{E66D28CD-4383-4C1B-A799-13CED3526874}" destId="{39C6A9D9-1C8E-4CEB-B25B-BD19B0379026}" srcOrd="0" destOrd="0" presId="urn:microsoft.com/office/officeart/2009/3/layout/HorizontalOrganizationChart"/>
    <dgm:cxn modelId="{1064293E-0061-4D72-9277-AB158B7AA6EC}" type="presOf" srcId="{B35C49A8-239E-41B1-B117-C2EBAE3D617C}" destId="{384652A9-1D6D-42C2-8C1C-5C317FEC3024}" srcOrd="0" destOrd="0" presId="urn:microsoft.com/office/officeart/2009/3/layout/HorizontalOrganizationChart"/>
    <dgm:cxn modelId="{0FF69245-45AC-4888-A145-04D3EA4BEE0B}" type="presOf" srcId="{FB3DC0CC-BED8-4F6C-8A52-1609273CD93F}" destId="{BDD77B6F-EA4A-4E2D-B9E1-D4970BBA2496}" srcOrd="1" destOrd="0" presId="urn:microsoft.com/office/officeart/2009/3/layout/HorizontalOrganizationChart"/>
    <dgm:cxn modelId="{CFDD7D74-1F7D-4F5E-89C3-353CF69AB04A}" type="presOf" srcId="{34E51FF6-D58F-4909-8FF8-4B7CB2EE7DA2}" destId="{4683670E-84AD-48E4-86A7-5F41D890AC2A}" srcOrd="1" destOrd="0" presId="urn:microsoft.com/office/officeart/2009/3/layout/HorizontalOrganizationChart"/>
    <dgm:cxn modelId="{F3A44A7C-F0AD-44B8-AEFD-0ACB789599F6}" type="presOf" srcId="{FB3DC0CC-BED8-4F6C-8A52-1609273CD93F}" destId="{7BCAA224-1A89-4DF2-9D03-6D9A8E7FF682}" srcOrd="0" destOrd="0" presId="urn:microsoft.com/office/officeart/2009/3/layout/HorizontalOrganizationChart"/>
    <dgm:cxn modelId="{5EDAF490-A56D-4E87-8F9C-DF2C34798908}" type="presOf" srcId="{0457CF96-D143-45B0-83AB-07DE227B67D3}" destId="{E7882385-E803-4CD3-B18D-0D9D1B09C4E5}" srcOrd="0" destOrd="0" presId="urn:microsoft.com/office/officeart/2009/3/layout/HorizontalOrganizationChart"/>
    <dgm:cxn modelId="{5A4F919A-47EC-40E9-8745-294950829272}" type="presOf" srcId="{3036211B-47E8-4DA4-84D1-EDB8F64E53D7}" destId="{6DB0F652-6388-4FD0-A5D5-82C0FBA3A462}" srcOrd="1" destOrd="0" presId="urn:microsoft.com/office/officeart/2009/3/layout/HorizontalOrganizationChart"/>
    <dgm:cxn modelId="{80430FAE-D2D0-4015-A962-D6A393347436}" type="presOf" srcId="{3F35EA9D-CC02-47CC-B96A-8893CC451013}" destId="{3B3BC6C0-3522-4EC4-B8AA-827889B78EAC}" srcOrd="0" destOrd="0" presId="urn:microsoft.com/office/officeart/2009/3/layout/HorizontalOrganizationChart"/>
    <dgm:cxn modelId="{9E3F48B0-4458-4712-87D3-CFFA91D87BCF}" srcId="{34E51FF6-D58F-4909-8FF8-4B7CB2EE7DA2}" destId="{FB3DC0CC-BED8-4F6C-8A52-1609273CD93F}" srcOrd="2" destOrd="0" parTransId="{0457CF96-D143-45B0-83AB-07DE227B67D3}" sibTransId="{F70C8A7F-377F-4255-BFCD-41F092DBCF7C}"/>
    <dgm:cxn modelId="{36D202BC-B670-4741-8AA1-2B1269211DD1}" srcId="{3036211B-47E8-4DA4-84D1-EDB8F64E53D7}" destId="{6310F344-4861-4772-81E1-385344982599}" srcOrd="0" destOrd="0" parTransId="{E66D28CD-4383-4C1B-A799-13CED3526874}" sibTransId="{387A2F9C-13FB-4CF5-A7DD-F9C46D67D8E5}"/>
    <dgm:cxn modelId="{F49575C1-BF36-4563-B114-F9DE6A97320D}" type="presOf" srcId="{6310F344-4861-4772-81E1-385344982599}" destId="{5B33EF3F-58B9-4D9E-8287-95EE629EEDF2}" srcOrd="0" destOrd="0" presId="urn:microsoft.com/office/officeart/2009/3/layout/HorizontalOrganizationChart"/>
    <dgm:cxn modelId="{F1BCE6CF-3FA2-45B6-BD35-27BB164B3125}" type="presOf" srcId="{34E51FF6-D58F-4909-8FF8-4B7CB2EE7DA2}" destId="{7F1A80F1-E2E0-4D88-83CD-C7F6703A35ED}" srcOrd="0" destOrd="0" presId="urn:microsoft.com/office/officeart/2009/3/layout/HorizontalOrganizationChart"/>
    <dgm:cxn modelId="{935DF8DE-52BD-4288-ADEE-DCE7ADC627DF}" srcId="{3F35EA9D-CC02-47CC-B96A-8893CC451013}" destId="{34E51FF6-D58F-4909-8FF8-4B7CB2EE7DA2}" srcOrd="0" destOrd="0" parTransId="{7F18D075-0146-4660-9EDF-D34D6F4A2CAF}" sibTransId="{C50E0A25-9F1E-4537-9E56-0763B56E2E80}"/>
    <dgm:cxn modelId="{B80F79E1-3B7C-4808-B5DB-2E687CEA3786}" srcId="{34E51FF6-D58F-4909-8FF8-4B7CB2EE7DA2}" destId="{A0AF23C5-1775-42EA-B053-39A0ECB4E628}" srcOrd="1" destOrd="0" parTransId="{EAF87CD1-DD6B-4003-8E9B-F281EB38B127}" sibTransId="{635017C0-36EC-47A5-8EAD-C9F1F84C8E91}"/>
    <dgm:cxn modelId="{3FBDEDEA-B207-4BE3-BA50-45FD338C97E0}" type="presOf" srcId="{EAF87CD1-DD6B-4003-8E9B-F281EB38B127}" destId="{9342D186-CC72-45D5-909F-7DF5DFE81B03}" srcOrd="0" destOrd="0" presId="urn:microsoft.com/office/officeart/2009/3/layout/HorizontalOrganizationChart"/>
    <dgm:cxn modelId="{CC4CC9E0-4805-4D4A-91A2-270968F89911}" type="presParOf" srcId="{3B3BC6C0-3522-4EC4-B8AA-827889B78EAC}" destId="{43F48A3B-C03F-4FF7-98B1-D8E24A0F77E8}" srcOrd="0" destOrd="0" presId="urn:microsoft.com/office/officeart/2009/3/layout/HorizontalOrganizationChart"/>
    <dgm:cxn modelId="{E10F30F9-609C-448F-8FE3-6A92563C4D71}" type="presParOf" srcId="{43F48A3B-C03F-4FF7-98B1-D8E24A0F77E8}" destId="{B2912519-40B1-4AE4-98F4-5A98B7ED8056}" srcOrd="0" destOrd="0" presId="urn:microsoft.com/office/officeart/2009/3/layout/HorizontalOrganizationChart"/>
    <dgm:cxn modelId="{6E340408-5FD9-4B13-B53D-1546D1184928}" type="presParOf" srcId="{B2912519-40B1-4AE4-98F4-5A98B7ED8056}" destId="{7F1A80F1-E2E0-4D88-83CD-C7F6703A35ED}" srcOrd="0" destOrd="0" presId="urn:microsoft.com/office/officeart/2009/3/layout/HorizontalOrganizationChart"/>
    <dgm:cxn modelId="{BEC4A331-1162-4040-AA5C-F461AC13306C}" type="presParOf" srcId="{B2912519-40B1-4AE4-98F4-5A98B7ED8056}" destId="{4683670E-84AD-48E4-86A7-5F41D890AC2A}" srcOrd="1" destOrd="0" presId="urn:microsoft.com/office/officeart/2009/3/layout/HorizontalOrganizationChart"/>
    <dgm:cxn modelId="{31AE2584-FAF7-47FA-9C5A-77657E10B3BF}" type="presParOf" srcId="{43F48A3B-C03F-4FF7-98B1-D8E24A0F77E8}" destId="{905B4722-697B-4DB7-B045-589FA93AA74A}" srcOrd="1" destOrd="0" presId="urn:microsoft.com/office/officeart/2009/3/layout/HorizontalOrganizationChart"/>
    <dgm:cxn modelId="{C1A2677C-1EDF-414E-940B-BE4222E90616}" type="presParOf" srcId="{905B4722-697B-4DB7-B045-589FA93AA74A}" destId="{384652A9-1D6D-42C2-8C1C-5C317FEC3024}" srcOrd="0" destOrd="0" presId="urn:microsoft.com/office/officeart/2009/3/layout/HorizontalOrganizationChart"/>
    <dgm:cxn modelId="{C78119A9-E7E0-4029-B437-C6422922FAB1}" type="presParOf" srcId="{905B4722-697B-4DB7-B045-589FA93AA74A}" destId="{205067D5-6551-4727-90EA-2285EDF46FBF}" srcOrd="1" destOrd="0" presId="urn:microsoft.com/office/officeart/2009/3/layout/HorizontalOrganizationChart"/>
    <dgm:cxn modelId="{92E8368D-37CC-4E10-9CFA-12C3207CC3EF}" type="presParOf" srcId="{205067D5-6551-4727-90EA-2285EDF46FBF}" destId="{40106213-CC6C-437C-B05E-9F4D40001950}" srcOrd="0" destOrd="0" presId="urn:microsoft.com/office/officeart/2009/3/layout/HorizontalOrganizationChart"/>
    <dgm:cxn modelId="{D934E811-C529-4A6E-97BE-3DEAA9976996}" type="presParOf" srcId="{40106213-CC6C-437C-B05E-9F4D40001950}" destId="{B3E4BCBC-95C2-477E-A923-A9B710DB624E}" srcOrd="0" destOrd="0" presId="urn:microsoft.com/office/officeart/2009/3/layout/HorizontalOrganizationChart"/>
    <dgm:cxn modelId="{8849F979-EF88-41D6-B6A7-562FD360FA87}" type="presParOf" srcId="{40106213-CC6C-437C-B05E-9F4D40001950}" destId="{6DB0F652-6388-4FD0-A5D5-82C0FBA3A462}" srcOrd="1" destOrd="0" presId="urn:microsoft.com/office/officeart/2009/3/layout/HorizontalOrganizationChart"/>
    <dgm:cxn modelId="{7B1C061A-E754-4F2B-A693-F405EB667970}" type="presParOf" srcId="{205067D5-6551-4727-90EA-2285EDF46FBF}" destId="{A05F5108-375A-479F-BD94-A197CF7035C6}" srcOrd="1" destOrd="0" presId="urn:microsoft.com/office/officeart/2009/3/layout/HorizontalOrganizationChart"/>
    <dgm:cxn modelId="{5B22BE6F-1310-45C8-AD2B-6EEE10061B40}" type="presParOf" srcId="{A05F5108-375A-479F-BD94-A197CF7035C6}" destId="{39C6A9D9-1C8E-4CEB-B25B-BD19B0379026}" srcOrd="0" destOrd="0" presId="urn:microsoft.com/office/officeart/2009/3/layout/HorizontalOrganizationChart"/>
    <dgm:cxn modelId="{C95D91AC-FCEA-43A8-90CC-FCDAF930D9FB}" type="presParOf" srcId="{A05F5108-375A-479F-BD94-A197CF7035C6}" destId="{D6D2FBBD-2543-43A7-B58B-06A83ACFFCB3}" srcOrd="1" destOrd="0" presId="urn:microsoft.com/office/officeart/2009/3/layout/HorizontalOrganizationChart"/>
    <dgm:cxn modelId="{CC32EF6D-0079-4C42-85E1-42529412A945}" type="presParOf" srcId="{D6D2FBBD-2543-43A7-B58B-06A83ACFFCB3}" destId="{DD0D05D6-A1DB-4300-89B0-57B5B78F6D86}" srcOrd="0" destOrd="0" presId="urn:microsoft.com/office/officeart/2009/3/layout/HorizontalOrganizationChart"/>
    <dgm:cxn modelId="{698854E5-6EDA-4803-87C9-507EB9935EA8}" type="presParOf" srcId="{DD0D05D6-A1DB-4300-89B0-57B5B78F6D86}" destId="{5B33EF3F-58B9-4D9E-8287-95EE629EEDF2}" srcOrd="0" destOrd="0" presId="urn:microsoft.com/office/officeart/2009/3/layout/HorizontalOrganizationChart"/>
    <dgm:cxn modelId="{6507F524-75B3-48E4-9935-CDA816BF9CD0}" type="presParOf" srcId="{DD0D05D6-A1DB-4300-89B0-57B5B78F6D86}" destId="{6387BAFA-CBB1-429F-8B34-67614706917A}" srcOrd="1" destOrd="0" presId="urn:microsoft.com/office/officeart/2009/3/layout/HorizontalOrganizationChart"/>
    <dgm:cxn modelId="{EEB68AEC-4BAA-426F-AA65-A7CBC87B598A}" type="presParOf" srcId="{D6D2FBBD-2543-43A7-B58B-06A83ACFFCB3}" destId="{CE27091B-9917-4AAC-BB24-47FC98C2E9B3}" srcOrd="1" destOrd="0" presId="urn:microsoft.com/office/officeart/2009/3/layout/HorizontalOrganizationChart"/>
    <dgm:cxn modelId="{2BA36A92-B5E9-4448-BB3B-A9D1D8383E15}" type="presParOf" srcId="{D6D2FBBD-2543-43A7-B58B-06A83ACFFCB3}" destId="{DA1C491F-1A0D-4916-B4A3-02B3AC05CB19}" srcOrd="2" destOrd="0" presId="urn:microsoft.com/office/officeart/2009/3/layout/HorizontalOrganizationChart"/>
    <dgm:cxn modelId="{968904F7-AF08-4DE7-9B6D-3345CD1962A8}" type="presParOf" srcId="{205067D5-6551-4727-90EA-2285EDF46FBF}" destId="{80B4C379-7521-4A92-BE63-D94547A29C0A}" srcOrd="2" destOrd="0" presId="urn:microsoft.com/office/officeart/2009/3/layout/HorizontalOrganizationChart"/>
    <dgm:cxn modelId="{A5A18C38-5DDA-449B-BDA3-DBC37FDBC2E9}" type="presParOf" srcId="{905B4722-697B-4DB7-B045-589FA93AA74A}" destId="{9342D186-CC72-45D5-909F-7DF5DFE81B03}" srcOrd="2" destOrd="0" presId="urn:microsoft.com/office/officeart/2009/3/layout/HorizontalOrganizationChart"/>
    <dgm:cxn modelId="{8DA26FFA-7298-4448-ACCD-39AEE4657E32}" type="presParOf" srcId="{905B4722-697B-4DB7-B045-589FA93AA74A}" destId="{FA9DDA19-D6E2-4C46-B9E4-C5192A9D6579}" srcOrd="3" destOrd="0" presId="urn:microsoft.com/office/officeart/2009/3/layout/HorizontalOrganizationChart"/>
    <dgm:cxn modelId="{FA55FE15-890E-4E91-9483-F5E6B34CD1C5}" type="presParOf" srcId="{FA9DDA19-D6E2-4C46-B9E4-C5192A9D6579}" destId="{E468A382-3B01-4FF0-B0D1-CA18F3E9B2D2}" srcOrd="0" destOrd="0" presId="urn:microsoft.com/office/officeart/2009/3/layout/HorizontalOrganizationChart"/>
    <dgm:cxn modelId="{124836F8-5979-415E-A6D6-09D556700D1A}" type="presParOf" srcId="{E468A382-3B01-4FF0-B0D1-CA18F3E9B2D2}" destId="{6EFAD2A2-9293-435A-BA06-AD83A39C0585}" srcOrd="0" destOrd="0" presId="urn:microsoft.com/office/officeart/2009/3/layout/HorizontalOrganizationChart"/>
    <dgm:cxn modelId="{3B8E092B-A819-49DC-B790-5ED00AB5F5FC}" type="presParOf" srcId="{E468A382-3B01-4FF0-B0D1-CA18F3E9B2D2}" destId="{F92E8DEE-D99A-4CDB-856E-43BEA81EB667}" srcOrd="1" destOrd="0" presId="urn:microsoft.com/office/officeart/2009/3/layout/HorizontalOrganizationChart"/>
    <dgm:cxn modelId="{0FA1BC95-4993-48F4-9196-C7C60C9B929F}" type="presParOf" srcId="{FA9DDA19-D6E2-4C46-B9E4-C5192A9D6579}" destId="{50B46EED-20EC-4385-8D51-B5E11D134F22}" srcOrd="1" destOrd="0" presId="urn:microsoft.com/office/officeart/2009/3/layout/HorizontalOrganizationChart"/>
    <dgm:cxn modelId="{35B58E47-8982-47BE-9715-CEF295ACAF85}" type="presParOf" srcId="{FA9DDA19-D6E2-4C46-B9E4-C5192A9D6579}" destId="{2456AEA5-A9DB-4670-9B92-A25A62BBA783}" srcOrd="2" destOrd="0" presId="urn:microsoft.com/office/officeart/2009/3/layout/HorizontalOrganizationChart"/>
    <dgm:cxn modelId="{47EEA656-4955-404B-9C42-3E0A68BDD2AE}" type="presParOf" srcId="{905B4722-697B-4DB7-B045-589FA93AA74A}" destId="{E7882385-E803-4CD3-B18D-0D9D1B09C4E5}" srcOrd="4" destOrd="0" presId="urn:microsoft.com/office/officeart/2009/3/layout/HorizontalOrganizationChart"/>
    <dgm:cxn modelId="{7AD332BA-F49D-45BE-826F-5935094504CA}" type="presParOf" srcId="{905B4722-697B-4DB7-B045-589FA93AA74A}" destId="{38FDC524-1CBA-4B76-BD7D-8762A0B479B0}" srcOrd="5" destOrd="0" presId="urn:microsoft.com/office/officeart/2009/3/layout/HorizontalOrganizationChart"/>
    <dgm:cxn modelId="{FACBA3F5-36DB-4BDD-A834-2D38AD7C08C0}" type="presParOf" srcId="{38FDC524-1CBA-4B76-BD7D-8762A0B479B0}" destId="{E7E6D350-AE3E-481A-BE7E-A11C310B7A79}" srcOrd="0" destOrd="0" presId="urn:microsoft.com/office/officeart/2009/3/layout/HorizontalOrganizationChart"/>
    <dgm:cxn modelId="{3F919D5C-9A82-4AA7-8F71-12DF796E91FC}" type="presParOf" srcId="{E7E6D350-AE3E-481A-BE7E-A11C310B7A79}" destId="{7BCAA224-1A89-4DF2-9D03-6D9A8E7FF682}" srcOrd="0" destOrd="0" presId="urn:microsoft.com/office/officeart/2009/3/layout/HorizontalOrganizationChart"/>
    <dgm:cxn modelId="{C8924357-7978-40FC-BF63-A1C37E2CEF11}" type="presParOf" srcId="{E7E6D350-AE3E-481A-BE7E-A11C310B7A79}" destId="{BDD77B6F-EA4A-4E2D-B9E1-D4970BBA2496}" srcOrd="1" destOrd="0" presId="urn:microsoft.com/office/officeart/2009/3/layout/HorizontalOrganizationChart"/>
    <dgm:cxn modelId="{48509F41-9BAE-49D1-98D1-597C1F23F8A0}" type="presParOf" srcId="{38FDC524-1CBA-4B76-BD7D-8762A0B479B0}" destId="{3675AA33-29DD-4730-BCF2-7F1FC2ECAFBA}" srcOrd="1" destOrd="0" presId="urn:microsoft.com/office/officeart/2009/3/layout/HorizontalOrganizationChart"/>
    <dgm:cxn modelId="{F4BDB61F-E01C-465C-88DC-BBB522B68595}" type="presParOf" srcId="{38FDC524-1CBA-4B76-BD7D-8762A0B479B0}" destId="{24736B47-B51A-4FAE-8E6D-730C0311F6F3}" srcOrd="2" destOrd="0" presId="urn:microsoft.com/office/officeart/2009/3/layout/HorizontalOrganizationChart"/>
    <dgm:cxn modelId="{1C78C8C3-D2CF-4EAC-A454-B4C8D5D823B0}" type="presParOf" srcId="{43F48A3B-C03F-4FF7-98B1-D8E24A0F77E8}" destId="{A5BC9452-FFCE-4314-94CB-8E978F5C67B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7E5A4B-6955-4464-9F16-C6454B3341E7}"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pPr rtl="1"/>
          <a:endParaRPr lang="fa-IR"/>
        </a:p>
      </dgm:t>
    </dgm:pt>
    <dgm:pt modelId="{3E50F448-4AA4-42CE-A3CC-C0225B429AE8}">
      <dgm:prSet phldrT="[Text]" custT="1"/>
      <dgm:spPr/>
      <dgm:t>
        <a:bodyPr/>
        <a:lstStyle/>
        <a:p>
          <a:pPr rtl="1"/>
          <a:r>
            <a:rPr lang="fa-IR" sz="2800" b="1">
              <a:solidFill>
                <a:schemeClr val="tx1"/>
              </a:solidFill>
              <a:cs typeface="B Zar" panose="00000400000000000000" pitchFamily="2" charset="-78"/>
            </a:rPr>
            <a:t>تکلیف‌محوری و وظیفه‌گرایی</a:t>
          </a:r>
        </a:p>
      </dgm:t>
    </dgm:pt>
    <dgm:pt modelId="{F32C868E-53C6-4C92-B640-BBEF0A447503}" type="parTrans" cxnId="{BD103B5B-C761-4EBF-BD96-DEE5B5205DF5}">
      <dgm:prSet/>
      <dgm:spPr/>
      <dgm:t>
        <a:bodyPr/>
        <a:lstStyle/>
        <a:p>
          <a:pPr rtl="1"/>
          <a:endParaRPr lang="fa-IR"/>
        </a:p>
      </dgm:t>
    </dgm:pt>
    <dgm:pt modelId="{F0A7A168-CB07-4D2E-BA0B-EF6408833ABE}" type="sibTrans" cxnId="{BD103B5B-C761-4EBF-BD96-DEE5B5205DF5}">
      <dgm:prSet/>
      <dgm:spPr/>
      <dgm:t>
        <a:bodyPr/>
        <a:lstStyle/>
        <a:p>
          <a:pPr rtl="1"/>
          <a:endParaRPr lang="fa-IR"/>
        </a:p>
      </dgm:t>
    </dgm:pt>
    <dgm:pt modelId="{C50477E8-67A2-478B-80F4-B02636BB99CB}">
      <dgm:prSet phldrT="[Text]" custT="1"/>
      <dgm:spPr/>
      <dgm:t>
        <a:bodyPr/>
        <a:lstStyle/>
        <a:p>
          <a:pPr rtl="1"/>
          <a:r>
            <a:rPr lang="fa-IR" sz="2800" b="1" dirty="0">
              <a:solidFill>
                <a:schemeClr val="tx1"/>
              </a:solidFill>
              <a:cs typeface="B Zar" panose="00000400000000000000" pitchFamily="2" charset="-78"/>
            </a:rPr>
            <a:t>گره‌گشایی، خدمت و اثرگذاری در جامعه</a:t>
          </a:r>
        </a:p>
      </dgm:t>
    </dgm:pt>
    <dgm:pt modelId="{217A3C88-42E4-4C89-84B3-BC0183A8CE35}" type="parTrans" cxnId="{C7EA7978-C44C-4FAF-A0AF-70B7C8D4958C}">
      <dgm:prSet/>
      <dgm:spPr/>
      <dgm:t>
        <a:bodyPr/>
        <a:lstStyle/>
        <a:p>
          <a:pPr rtl="1"/>
          <a:endParaRPr lang="fa-IR"/>
        </a:p>
      </dgm:t>
    </dgm:pt>
    <dgm:pt modelId="{A81AF32F-068C-4B2C-B530-03DB447847BB}" type="sibTrans" cxnId="{C7EA7978-C44C-4FAF-A0AF-70B7C8D4958C}">
      <dgm:prSet/>
      <dgm:spPr/>
      <dgm:t>
        <a:bodyPr/>
        <a:lstStyle/>
        <a:p>
          <a:pPr rtl="1"/>
          <a:endParaRPr lang="fa-IR"/>
        </a:p>
      </dgm:t>
    </dgm:pt>
    <dgm:pt modelId="{7460C447-E274-4753-AF4C-FE6431DBCBA8}">
      <dgm:prSet phldrT="[Text]" custT="1"/>
      <dgm:spPr/>
      <dgm:t>
        <a:bodyPr/>
        <a:lstStyle/>
        <a:p>
          <a:pPr rtl="1"/>
          <a:r>
            <a:rPr lang="fa-IR" sz="2800" b="1">
              <a:solidFill>
                <a:schemeClr val="tx1"/>
              </a:solidFill>
              <a:cs typeface="B Zar" panose="00000400000000000000" pitchFamily="2" charset="-78"/>
            </a:rPr>
            <a:t>فداکاری، تحمل زحمت و ازخودگذشتگی</a:t>
          </a:r>
        </a:p>
      </dgm:t>
    </dgm:pt>
    <dgm:pt modelId="{0DBF91A1-AF15-4303-B628-4E8E20A50564}" type="parTrans" cxnId="{FA051B71-FC85-4870-B0DB-D96D5678D12B}">
      <dgm:prSet/>
      <dgm:spPr/>
      <dgm:t>
        <a:bodyPr/>
        <a:lstStyle/>
        <a:p>
          <a:pPr rtl="1"/>
          <a:endParaRPr lang="fa-IR"/>
        </a:p>
      </dgm:t>
    </dgm:pt>
    <dgm:pt modelId="{2F923C17-0096-4F53-9234-A9C33873B522}" type="sibTrans" cxnId="{FA051B71-FC85-4870-B0DB-D96D5678D12B}">
      <dgm:prSet/>
      <dgm:spPr/>
      <dgm:t>
        <a:bodyPr/>
        <a:lstStyle/>
        <a:p>
          <a:pPr rtl="1"/>
          <a:endParaRPr lang="fa-IR"/>
        </a:p>
      </dgm:t>
    </dgm:pt>
    <dgm:pt modelId="{F41430C7-39EB-4B9D-9E8C-2FFA67D6373E}" type="pres">
      <dgm:prSet presAssocID="{227E5A4B-6955-4464-9F16-C6454B3341E7}" presName="Name0" presStyleCnt="0">
        <dgm:presLayoutVars>
          <dgm:dir val="rev"/>
          <dgm:resizeHandles val="exact"/>
        </dgm:presLayoutVars>
      </dgm:prSet>
      <dgm:spPr/>
    </dgm:pt>
    <dgm:pt modelId="{B1593DB8-6417-49E3-85EC-BB1B811E4F5D}" type="pres">
      <dgm:prSet presAssocID="{3E50F448-4AA4-42CE-A3CC-C0225B429AE8}" presName="node" presStyleLbl="node1" presStyleIdx="0" presStyleCnt="3">
        <dgm:presLayoutVars>
          <dgm:bulletEnabled val="1"/>
        </dgm:presLayoutVars>
      </dgm:prSet>
      <dgm:spPr/>
    </dgm:pt>
    <dgm:pt modelId="{DBCDD1D7-73D0-42D8-9309-9EC2C68E0D78}" type="pres">
      <dgm:prSet presAssocID="{F0A7A168-CB07-4D2E-BA0B-EF6408833ABE}" presName="sibTrans" presStyleCnt="0"/>
      <dgm:spPr/>
    </dgm:pt>
    <dgm:pt modelId="{B21E30E0-9719-4CD1-A679-8ED10CC46515}" type="pres">
      <dgm:prSet presAssocID="{7460C447-E274-4753-AF4C-FE6431DBCBA8}" presName="node" presStyleLbl="node1" presStyleIdx="1" presStyleCnt="3">
        <dgm:presLayoutVars>
          <dgm:bulletEnabled val="1"/>
        </dgm:presLayoutVars>
      </dgm:prSet>
      <dgm:spPr/>
    </dgm:pt>
    <dgm:pt modelId="{6357FED0-9C2D-444C-A0C0-A0CF5356B431}" type="pres">
      <dgm:prSet presAssocID="{2F923C17-0096-4F53-9234-A9C33873B522}" presName="sibTrans" presStyleCnt="0"/>
      <dgm:spPr/>
    </dgm:pt>
    <dgm:pt modelId="{1531C8D6-2B72-4EC3-B25F-44F8D2BC2DCB}" type="pres">
      <dgm:prSet presAssocID="{C50477E8-67A2-478B-80F4-B02636BB99CB}" presName="node" presStyleLbl="node1" presStyleIdx="2" presStyleCnt="3">
        <dgm:presLayoutVars>
          <dgm:bulletEnabled val="1"/>
        </dgm:presLayoutVars>
      </dgm:prSet>
      <dgm:spPr/>
    </dgm:pt>
  </dgm:ptLst>
  <dgm:cxnLst>
    <dgm:cxn modelId="{EDBE9937-1A03-4D2F-8B55-8A2C95103435}" type="presOf" srcId="{C50477E8-67A2-478B-80F4-B02636BB99CB}" destId="{1531C8D6-2B72-4EC3-B25F-44F8D2BC2DCB}" srcOrd="0" destOrd="0" presId="urn:microsoft.com/office/officeart/2005/8/layout/hList6"/>
    <dgm:cxn modelId="{BD103B5B-C761-4EBF-BD96-DEE5B5205DF5}" srcId="{227E5A4B-6955-4464-9F16-C6454B3341E7}" destId="{3E50F448-4AA4-42CE-A3CC-C0225B429AE8}" srcOrd="0" destOrd="0" parTransId="{F32C868E-53C6-4C92-B640-BBEF0A447503}" sibTransId="{F0A7A168-CB07-4D2E-BA0B-EF6408833ABE}"/>
    <dgm:cxn modelId="{FA051B71-FC85-4870-B0DB-D96D5678D12B}" srcId="{227E5A4B-6955-4464-9F16-C6454B3341E7}" destId="{7460C447-E274-4753-AF4C-FE6431DBCBA8}" srcOrd="1" destOrd="0" parTransId="{0DBF91A1-AF15-4303-B628-4E8E20A50564}" sibTransId="{2F923C17-0096-4F53-9234-A9C33873B522}"/>
    <dgm:cxn modelId="{C7EA7978-C44C-4FAF-A0AF-70B7C8D4958C}" srcId="{227E5A4B-6955-4464-9F16-C6454B3341E7}" destId="{C50477E8-67A2-478B-80F4-B02636BB99CB}" srcOrd="2" destOrd="0" parTransId="{217A3C88-42E4-4C89-84B3-BC0183A8CE35}" sibTransId="{A81AF32F-068C-4B2C-B530-03DB447847BB}"/>
    <dgm:cxn modelId="{E9A3E18B-1DEC-40AD-8220-3DF2C1940ACB}" type="presOf" srcId="{227E5A4B-6955-4464-9F16-C6454B3341E7}" destId="{F41430C7-39EB-4B9D-9E8C-2FFA67D6373E}" srcOrd="0" destOrd="0" presId="urn:microsoft.com/office/officeart/2005/8/layout/hList6"/>
    <dgm:cxn modelId="{7805C89E-B05A-419D-9D4F-4ACE28BDCA3D}" type="presOf" srcId="{7460C447-E274-4753-AF4C-FE6431DBCBA8}" destId="{B21E30E0-9719-4CD1-A679-8ED10CC46515}" srcOrd="0" destOrd="0" presId="urn:microsoft.com/office/officeart/2005/8/layout/hList6"/>
    <dgm:cxn modelId="{3C9B19C7-FBD0-4C3A-AF7A-EB8258BB984B}" type="presOf" srcId="{3E50F448-4AA4-42CE-A3CC-C0225B429AE8}" destId="{B1593DB8-6417-49E3-85EC-BB1B811E4F5D}" srcOrd="0" destOrd="0" presId="urn:microsoft.com/office/officeart/2005/8/layout/hList6"/>
    <dgm:cxn modelId="{8751FD09-3DF6-40F7-BFF1-46082D374618}" type="presParOf" srcId="{F41430C7-39EB-4B9D-9E8C-2FFA67D6373E}" destId="{B1593DB8-6417-49E3-85EC-BB1B811E4F5D}" srcOrd="0" destOrd="0" presId="urn:microsoft.com/office/officeart/2005/8/layout/hList6"/>
    <dgm:cxn modelId="{A8296C50-A176-4A27-9FF8-6E240FE913EA}" type="presParOf" srcId="{F41430C7-39EB-4B9D-9E8C-2FFA67D6373E}" destId="{DBCDD1D7-73D0-42D8-9309-9EC2C68E0D78}" srcOrd="1" destOrd="0" presId="urn:microsoft.com/office/officeart/2005/8/layout/hList6"/>
    <dgm:cxn modelId="{08E58EC1-A631-4819-8623-0A317FF4C89E}" type="presParOf" srcId="{F41430C7-39EB-4B9D-9E8C-2FFA67D6373E}" destId="{B21E30E0-9719-4CD1-A679-8ED10CC46515}" srcOrd="2" destOrd="0" presId="urn:microsoft.com/office/officeart/2005/8/layout/hList6"/>
    <dgm:cxn modelId="{CA004B89-4101-47E3-8881-9B6697EE1815}" type="presParOf" srcId="{F41430C7-39EB-4B9D-9E8C-2FFA67D6373E}" destId="{6357FED0-9C2D-444C-A0C0-A0CF5356B431}" srcOrd="3" destOrd="0" presId="urn:microsoft.com/office/officeart/2005/8/layout/hList6"/>
    <dgm:cxn modelId="{4FBC6E32-7289-485C-B186-3DEF24973BEA}" type="presParOf" srcId="{F41430C7-39EB-4B9D-9E8C-2FFA67D6373E}" destId="{1531C8D6-2B72-4EC3-B25F-44F8D2BC2DCB}"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4E9713-EB46-4FA1-A8FD-D030796CAB56}" type="doc">
      <dgm:prSet loTypeId="urn:microsoft.com/office/officeart/2005/8/layout/radial6" loCatId="relationship" qsTypeId="urn:microsoft.com/office/officeart/2005/8/quickstyle/simple5" qsCatId="simple" csTypeId="urn:microsoft.com/office/officeart/2005/8/colors/accent0_2" csCatId="mainScheme" phldr="1"/>
      <dgm:spPr/>
      <dgm:t>
        <a:bodyPr/>
        <a:lstStyle/>
        <a:p>
          <a:endParaRPr lang="en-US"/>
        </a:p>
      </dgm:t>
    </dgm:pt>
    <dgm:pt modelId="{92AAA25C-68F9-40D2-89C9-530ADF906C1B}">
      <dgm:prSet phldrT="[Text]" custT="1"/>
      <dgm:spPr/>
      <dgm:t>
        <a:bodyPr/>
        <a:lstStyle/>
        <a:p>
          <a:r>
            <a:rPr lang="fa-IR" sz="2000" b="1" dirty="0">
              <a:solidFill>
                <a:schemeClr val="accent2">
                  <a:lumMod val="50000"/>
                </a:schemeClr>
              </a:solidFill>
              <a:cs typeface="B Zar" panose="00000400000000000000" pitchFamily="2" charset="-78"/>
            </a:rPr>
            <a:t>رسالت اجتماعی</a:t>
          </a:r>
          <a:endParaRPr lang="en-US" sz="2000" b="1" dirty="0">
            <a:solidFill>
              <a:schemeClr val="accent2">
                <a:lumMod val="50000"/>
              </a:schemeClr>
            </a:solidFill>
            <a:cs typeface="B Zar" panose="00000400000000000000" pitchFamily="2" charset="-78"/>
          </a:endParaRPr>
        </a:p>
      </dgm:t>
    </dgm:pt>
    <dgm:pt modelId="{C001EEF2-8EA0-4FD1-9843-285890392332}" type="parTrans" cxnId="{FC1DDB76-2F40-4DDD-A2BF-864718CCCC84}">
      <dgm:prSet/>
      <dgm:spPr/>
      <dgm:t>
        <a:bodyPr/>
        <a:lstStyle/>
        <a:p>
          <a:endParaRPr lang="en-US"/>
        </a:p>
      </dgm:t>
    </dgm:pt>
    <dgm:pt modelId="{984AA781-880B-4EEA-A54A-A5022EC1B845}" type="sibTrans" cxnId="{FC1DDB76-2F40-4DDD-A2BF-864718CCCC84}">
      <dgm:prSet/>
      <dgm:spPr/>
      <dgm:t>
        <a:bodyPr/>
        <a:lstStyle/>
        <a:p>
          <a:endParaRPr lang="en-US"/>
        </a:p>
      </dgm:t>
    </dgm:pt>
    <dgm:pt modelId="{753CD8F7-862F-4BF1-965D-3C478435E2E6}">
      <dgm:prSet phldrT="[Text]" custT="1"/>
      <dgm:spPr/>
      <dgm:t>
        <a:bodyPr/>
        <a:lstStyle/>
        <a:p>
          <a:r>
            <a:rPr lang="fa-IR" sz="2000" b="1">
              <a:solidFill>
                <a:schemeClr val="accent2">
                  <a:lumMod val="50000"/>
                </a:schemeClr>
              </a:solidFill>
              <a:cs typeface="B Zar" panose="00000400000000000000" pitchFamily="2" charset="-78"/>
            </a:rPr>
            <a:t>احساس مسئولیت</a:t>
          </a:r>
          <a:endParaRPr lang="en-US" sz="2000" b="1">
            <a:solidFill>
              <a:schemeClr val="accent2">
                <a:lumMod val="50000"/>
              </a:schemeClr>
            </a:solidFill>
            <a:cs typeface="B Zar" panose="00000400000000000000" pitchFamily="2" charset="-78"/>
          </a:endParaRPr>
        </a:p>
      </dgm:t>
    </dgm:pt>
    <dgm:pt modelId="{DBADB26B-FD81-415F-AC74-BC869D7626E9}" type="parTrans" cxnId="{0C4402B4-1E3B-4F50-83DE-F699B6405DE3}">
      <dgm:prSet/>
      <dgm:spPr/>
      <dgm:t>
        <a:bodyPr/>
        <a:lstStyle/>
        <a:p>
          <a:endParaRPr lang="en-US"/>
        </a:p>
      </dgm:t>
    </dgm:pt>
    <dgm:pt modelId="{9AC6955D-C490-4EF9-9AC1-933E2C5EF1CF}" type="sibTrans" cxnId="{0C4402B4-1E3B-4F50-83DE-F699B6405DE3}">
      <dgm:prSet/>
      <dgm:spPr/>
      <dgm:t>
        <a:bodyPr/>
        <a:lstStyle/>
        <a:p>
          <a:endParaRPr lang="en-US"/>
        </a:p>
      </dgm:t>
    </dgm:pt>
    <dgm:pt modelId="{C36E367E-C58C-4C44-A382-0E91524EE0AE}">
      <dgm:prSet phldrT="[Text]" custT="1"/>
      <dgm:spPr/>
      <dgm:t>
        <a:bodyPr/>
        <a:lstStyle/>
        <a:p>
          <a:r>
            <a:rPr lang="fa-IR" sz="2000" b="1">
              <a:solidFill>
                <a:schemeClr val="accent2">
                  <a:lumMod val="50000"/>
                </a:schemeClr>
              </a:solidFill>
              <a:cs typeface="B Zar" panose="00000400000000000000" pitchFamily="2" charset="-78"/>
            </a:rPr>
            <a:t>هدف متعالی</a:t>
          </a:r>
          <a:endParaRPr lang="en-US" sz="2000" b="1">
            <a:solidFill>
              <a:schemeClr val="accent2">
                <a:lumMod val="50000"/>
              </a:schemeClr>
            </a:solidFill>
            <a:cs typeface="B Zar" panose="00000400000000000000" pitchFamily="2" charset="-78"/>
          </a:endParaRPr>
        </a:p>
      </dgm:t>
    </dgm:pt>
    <dgm:pt modelId="{22D04383-916B-4BCA-90C6-E604D353E729}" type="parTrans" cxnId="{EEA01361-C436-4266-BF30-526FF6E64D02}">
      <dgm:prSet/>
      <dgm:spPr/>
      <dgm:t>
        <a:bodyPr/>
        <a:lstStyle/>
        <a:p>
          <a:endParaRPr lang="en-US"/>
        </a:p>
      </dgm:t>
    </dgm:pt>
    <dgm:pt modelId="{949D0423-DC9C-4725-9F6B-76E8CA6DD2F4}" type="sibTrans" cxnId="{EEA01361-C436-4266-BF30-526FF6E64D02}">
      <dgm:prSet/>
      <dgm:spPr/>
      <dgm:t>
        <a:bodyPr/>
        <a:lstStyle/>
        <a:p>
          <a:endParaRPr lang="en-US"/>
        </a:p>
      </dgm:t>
    </dgm:pt>
    <dgm:pt modelId="{8F4AB46F-B198-4B3F-81EE-B6C7B5CE5332}">
      <dgm:prSet phldrT="[Text]" custT="1"/>
      <dgm:spPr/>
      <dgm:t>
        <a:bodyPr/>
        <a:lstStyle/>
        <a:p>
          <a:r>
            <a:rPr lang="fa-IR" sz="2000" b="1" dirty="0">
              <a:solidFill>
                <a:schemeClr val="accent2">
                  <a:lumMod val="50000"/>
                </a:schemeClr>
              </a:solidFill>
              <a:cs typeface="B Zar" panose="00000400000000000000" pitchFamily="2" charset="-78"/>
            </a:rPr>
            <a:t>فعالیت جمعی</a:t>
          </a:r>
          <a:endParaRPr lang="en-US" sz="2000" b="1" dirty="0">
            <a:solidFill>
              <a:schemeClr val="accent2">
                <a:lumMod val="50000"/>
              </a:schemeClr>
            </a:solidFill>
            <a:cs typeface="B Zar" panose="00000400000000000000" pitchFamily="2" charset="-78"/>
          </a:endParaRPr>
        </a:p>
      </dgm:t>
    </dgm:pt>
    <dgm:pt modelId="{2DA7DD7E-C480-4462-9D79-F858B826A00B}" type="parTrans" cxnId="{E33CFF15-CBC5-4D8A-9AFA-B1B8D4A29406}">
      <dgm:prSet/>
      <dgm:spPr/>
      <dgm:t>
        <a:bodyPr/>
        <a:lstStyle/>
        <a:p>
          <a:endParaRPr lang="en-US"/>
        </a:p>
      </dgm:t>
    </dgm:pt>
    <dgm:pt modelId="{641E0DD4-A3FC-421A-90F7-39B79F83E153}" type="sibTrans" cxnId="{E33CFF15-CBC5-4D8A-9AFA-B1B8D4A29406}">
      <dgm:prSet/>
      <dgm:spPr/>
      <dgm:t>
        <a:bodyPr/>
        <a:lstStyle/>
        <a:p>
          <a:endParaRPr lang="en-US"/>
        </a:p>
      </dgm:t>
    </dgm:pt>
    <dgm:pt modelId="{A75C2EE9-CE6B-4E8B-9F1F-E0B163B766B3}" type="pres">
      <dgm:prSet presAssocID="{294E9713-EB46-4FA1-A8FD-D030796CAB56}" presName="Name0" presStyleCnt="0">
        <dgm:presLayoutVars>
          <dgm:chMax val="1"/>
          <dgm:dir/>
          <dgm:animLvl val="ctr"/>
          <dgm:resizeHandles val="exact"/>
        </dgm:presLayoutVars>
      </dgm:prSet>
      <dgm:spPr/>
    </dgm:pt>
    <dgm:pt modelId="{1EA814D5-42D7-4949-8423-4620180AAD26}" type="pres">
      <dgm:prSet presAssocID="{92AAA25C-68F9-40D2-89C9-530ADF906C1B}" presName="centerShape" presStyleLbl="node0" presStyleIdx="0" presStyleCnt="1"/>
      <dgm:spPr/>
    </dgm:pt>
    <dgm:pt modelId="{FB22EC1A-CCF8-4B1A-8778-139CAD78B57C}" type="pres">
      <dgm:prSet presAssocID="{753CD8F7-862F-4BF1-965D-3C478435E2E6}" presName="node" presStyleLbl="node1" presStyleIdx="0" presStyleCnt="3">
        <dgm:presLayoutVars>
          <dgm:bulletEnabled val="1"/>
        </dgm:presLayoutVars>
      </dgm:prSet>
      <dgm:spPr/>
    </dgm:pt>
    <dgm:pt modelId="{BB7F8F59-6B5F-4B17-A82E-01A2A614886F}" type="pres">
      <dgm:prSet presAssocID="{753CD8F7-862F-4BF1-965D-3C478435E2E6}" presName="dummy" presStyleCnt="0"/>
      <dgm:spPr/>
    </dgm:pt>
    <dgm:pt modelId="{69C2EEBA-A5A0-4818-8CD2-F4179103EFE8}" type="pres">
      <dgm:prSet presAssocID="{9AC6955D-C490-4EF9-9AC1-933E2C5EF1CF}" presName="sibTrans" presStyleLbl="sibTrans2D1" presStyleIdx="0" presStyleCnt="3"/>
      <dgm:spPr/>
    </dgm:pt>
    <dgm:pt modelId="{16F5CBF7-257B-45A2-980D-647927B55C65}" type="pres">
      <dgm:prSet presAssocID="{C36E367E-C58C-4C44-A382-0E91524EE0AE}" presName="node" presStyleLbl="node1" presStyleIdx="1" presStyleCnt="3">
        <dgm:presLayoutVars>
          <dgm:bulletEnabled val="1"/>
        </dgm:presLayoutVars>
      </dgm:prSet>
      <dgm:spPr/>
    </dgm:pt>
    <dgm:pt modelId="{A6D4FA1B-A409-420E-960A-53EDE6B33EA8}" type="pres">
      <dgm:prSet presAssocID="{C36E367E-C58C-4C44-A382-0E91524EE0AE}" presName="dummy" presStyleCnt="0"/>
      <dgm:spPr/>
    </dgm:pt>
    <dgm:pt modelId="{636D2A57-B821-45A6-A045-6874C3723E2D}" type="pres">
      <dgm:prSet presAssocID="{949D0423-DC9C-4725-9F6B-76E8CA6DD2F4}" presName="sibTrans" presStyleLbl="sibTrans2D1" presStyleIdx="1" presStyleCnt="3"/>
      <dgm:spPr/>
    </dgm:pt>
    <dgm:pt modelId="{F0A93E0B-E1DD-43C1-A905-14E2F99E5E63}" type="pres">
      <dgm:prSet presAssocID="{8F4AB46F-B198-4B3F-81EE-B6C7B5CE5332}" presName="node" presStyleLbl="node1" presStyleIdx="2" presStyleCnt="3">
        <dgm:presLayoutVars>
          <dgm:bulletEnabled val="1"/>
        </dgm:presLayoutVars>
      </dgm:prSet>
      <dgm:spPr/>
    </dgm:pt>
    <dgm:pt modelId="{6B61BFAF-3A40-4A61-9AAD-26400A258B18}" type="pres">
      <dgm:prSet presAssocID="{8F4AB46F-B198-4B3F-81EE-B6C7B5CE5332}" presName="dummy" presStyleCnt="0"/>
      <dgm:spPr/>
    </dgm:pt>
    <dgm:pt modelId="{B406096A-6A98-4DF8-8291-441A348CC694}" type="pres">
      <dgm:prSet presAssocID="{641E0DD4-A3FC-421A-90F7-39B79F83E153}" presName="sibTrans" presStyleLbl="sibTrans2D1" presStyleIdx="2" presStyleCnt="3"/>
      <dgm:spPr/>
    </dgm:pt>
  </dgm:ptLst>
  <dgm:cxnLst>
    <dgm:cxn modelId="{E33CFF15-CBC5-4D8A-9AFA-B1B8D4A29406}" srcId="{92AAA25C-68F9-40D2-89C9-530ADF906C1B}" destId="{8F4AB46F-B198-4B3F-81EE-B6C7B5CE5332}" srcOrd="2" destOrd="0" parTransId="{2DA7DD7E-C480-4462-9D79-F858B826A00B}" sibTransId="{641E0DD4-A3FC-421A-90F7-39B79F83E153}"/>
    <dgm:cxn modelId="{4AA2662B-083F-480D-B81F-33B4888D1631}" type="presOf" srcId="{294E9713-EB46-4FA1-A8FD-D030796CAB56}" destId="{A75C2EE9-CE6B-4E8B-9F1F-E0B163B766B3}" srcOrd="0" destOrd="0" presId="urn:microsoft.com/office/officeart/2005/8/layout/radial6"/>
    <dgm:cxn modelId="{CE43063C-9BF1-46ED-9435-2EA4D3E91436}" type="presOf" srcId="{753CD8F7-862F-4BF1-965D-3C478435E2E6}" destId="{FB22EC1A-CCF8-4B1A-8778-139CAD78B57C}" srcOrd="0" destOrd="0" presId="urn:microsoft.com/office/officeart/2005/8/layout/radial6"/>
    <dgm:cxn modelId="{EEA01361-C436-4266-BF30-526FF6E64D02}" srcId="{92AAA25C-68F9-40D2-89C9-530ADF906C1B}" destId="{C36E367E-C58C-4C44-A382-0E91524EE0AE}" srcOrd="1" destOrd="0" parTransId="{22D04383-916B-4BCA-90C6-E604D353E729}" sibTransId="{949D0423-DC9C-4725-9F6B-76E8CA6DD2F4}"/>
    <dgm:cxn modelId="{FC1DDB76-2F40-4DDD-A2BF-864718CCCC84}" srcId="{294E9713-EB46-4FA1-A8FD-D030796CAB56}" destId="{92AAA25C-68F9-40D2-89C9-530ADF906C1B}" srcOrd="0" destOrd="0" parTransId="{C001EEF2-8EA0-4FD1-9843-285890392332}" sibTransId="{984AA781-880B-4EEA-A54A-A5022EC1B845}"/>
    <dgm:cxn modelId="{5CBE8385-EF72-4212-BC73-60EBC4E1B5B8}" type="presOf" srcId="{9AC6955D-C490-4EF9-9AC1-933E2C5EF1CF}" destId="{69C2EEBA-A5A0-4818-8CD2-F4179103EFE8}" srcOrd="0" destOrd="0" presId="urn:microsoft.com/office/officeart/2005/8/layout/radial6"/>
    <dgm:cxn modelId="{0C4402B4-1E3B-4F50-83DE-F699B6405DE3}" srcId="{92AAA25C-68F9-40D2-89C9-530ADF906C1B}" destId="{753CD8F7-862F-4BF1-965D-3C478435E2E6}" srcOrd="0" destOrd="0" parTransId="{DBADB26B-FD81-415F-AC74-BC869D7626E9}" sibTransId="{9AC6955D-C490-4EF9-9AC1-933E2C5EF1CF}"/>
    <dgm:cxn modelId="{4676B4D5-B27C-4843-B85C-2ECD3E087C24}" type="presOf" srcId="{92AAA25C-68F9-40D2-89C9-530ADF906C1B}" destId="{1EA814D5-42D7-4949-8423-4620180AAD26}" srcOrd="0" destOrd="0" presId="urn:microsoft.com/office/officeart/2005/8/layout/radial6"/>
    <dgm:cxn modelId="{2D68E4ED-1BE8-4E5D-A37B-467D57AE8FC8}" type="presOf" srcId="{949D0423-DC9C-4725-9F6B-76E8CA6DD2F4}" destId="{636D2A57-B821-45A6-A045-6874C3723E2D}" srcOrd="0" destOrd="0" presId="urn:microsoft.com/office/officeart/2005/8/layout/radial6"/>
    <dgm:cxn modelId="{4CB6BCF5-BFC7-4E11-BC08-DCDC7B4020AE}" type="presOf" srcId="{641E0DD4-A3FC-421A-90F7-39B79F83E153}" destId="{B406096A-6A98-4DF8-8291-441A348CC694}" srcOrd="0" destOrd="0" presId="urn:microsoft.com/office/officeart/2005/8/layout/radial6"/>
    <dgm:cxn modelId="{A81A46FC-E6B3-4CC1-B9F0-8B449016CEA9}" type="presOf" srcId="{C36E367E-C58C-4C44-A382-0E91524EE0AE}" destId="{16F5CBF7-257B-45A2-980D-647927B55C65}" srcOrd="0" destOrd="0" presId="urn:microsoft.com/office/officeart/2005/8/layout/radial6"/>
    <dgm:cxn modelId="{92CC56FE-8F24-4692-B087-83026789D899}" type="presOf" srcId="{8F4AB46F-B198-4B3F-81EE-B6C7B5CE5332}" destId="{F0A93E0B-E1DD-43C1-A905-14E2F99E5E63}" srcOrd="0" destOrd="0" presId="urn:microsoft.com/office/officeart/2005/8/layout/radial6"/>
    <dgm:cxn modelId="{A1C0F9C4-7A11-4DC5-9FA6-484B91A5E129}" type="presParOf" srcId="{A75C2EE9-CE6B-4E8B-9F1F-E0B163B766B3}" destId="{1EA814D5-42D7-4949-8423-4620180AAD26}" srcOrd="0" destOrd="0" presId="urn:microsoft.com/office/officeart/2005/8/layout/radial6"/>
    <dgm:cxn modelId="{30F5EFB1-D8E2-463B-9C18-9AB6D3FF92C4}" type="presParOf" srcId="{A75C2EE9-CE6B-4E8B-9F1F-E0B163B766B3}" destId="{FB22EC1A-CCF8-4B1A-8778-139CAD78B57C}" srcOrd="1" destOrd="0" presId="urn:microsoft.com/office/officeart/2005/8/layout/radial6"/>
    <dgm:cxn modelId="{B4E69B4F-8C4C-403E-BCF3-39E2040F5FB9}" type="presParOf" srcId="{A75C2EE9-CE6B-4E8B-9F1F-E0B163B766B3}" destId="{BB7F8F59-6B5F-4B17-A82E-01A2A614886F}" srcOrd="2" destOrd="0" presId="urn:microsoft.com/office/officeart/2005/8/layout/radial6"/>
    <dgm:cxn modelId="{CEBA2282-BB11-4C8B-9F77-5AD29D1C5D82}" type="presParOf" srcId="{A75C2EE9-CE6B-4E8B-9F1F-E0B163B766B3}" destId="{69C2EEBA-A5A0-4818-8CD2-F4179103EFE8}" srcOrd="3" destOrd="0" presId="urn:microsoft.com/office/officeart/2005/8/layout/radial6"/>
    <dgm:cxn modelId="{5E40A4CA-EAFE-455F-BE36-1C7494B9D9F2}" type="presParOf" srcId="{A75C2EE9-CE6B-4E8B-9F1F-E0B163B766B3}" destId="{16F5CBF7-257B-45A2-980D-647927B55C65}" srcOrd="4" destOrd="0" presId="urn:microsoft.com/office/officeart/2005/8/layout/radial6"/>
    <dgm:cxn modelId="{072D4624-5838-478E-BFEC-990F75AFA230}" type="presParOf" srcId="{A75C2EE9-CE6B-4E8B-9F1F-E0B163B766B3}" destId="{A6D4FA1B-A409-420E-960A-53EDE6B33EA8}" srcOrd="5" destOrd="0" presId="urn:microsoft.com/office/officeart/2005/8/layout/radial6"/>
    <dgm:cxn modelId="{2880F16D-9FCD-4C36-837F-312466A05791}" type="presParOf" srcId="{A75C2EE9-CE6B-4E8B-9F1F-E0B163B766B3}" destId="{636D2A57-B821-45A6-A045-6874C3723E2D}" srcOrd="6" destOrd="0" presId="urn:microsoft.com/office/officeart/2005/8/layout/radial6"/>
    <dgm:cxn modelId="{5C6EB51D-48C5-410C-BDCF-4CBD218B740A}" type="presParOf" srcId="{A75C2EE9-CE6B-4E8B-9F1F-E0B163B766B3}" destId="{F0A93E0B-E1DD-43C1-A905-14E2F99E5E63}" srcOrd="7" destOrd="0" presId="urn:microsoft.com/office/officeart/2005/8/layout/radial6"/>
    <dgm:cxn modelId="{4AE1E940-81C6-4310-B663-1D0FB56990C9}" type="presParOf" srcId="{A75C2EE9-CE6B-4E8B-9F1F-E0B163B766B3}" destId="{6B61BFAF-3A40-4A61-9AAD-26400A258B18}" srcOrd="8" destOrd="0" presId="urn:microsoft.com/office/officeart/2005/8/layout/radial6"/>
    <dgm:cxn modelId="{D106177E-5078-4185-BBB0-6FABBD48A181}" type="presParOf" srcId="{A75C2EE9-CE6B-4E8B-9F1F-E0B163B766B3}" destId="{B406096A-6A98-4DF8-8291-441A348CC69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792A-2964-4818-B336-6456640E05BD}">
      <dsp:nvSpPr>
        <dsp:cNvPr id="0" name=""/>
        <dsp:cNvSpPr/>
      </dsp:nvSpPr>
      <dsp:spPr>
        <a:xfrm>
          <a:off x="2899571" y="2061371"/>
          <a:ext cx="1287457" cy="128745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رسالت اجتماعی</a:t>
          </a:r>
        </a:p>
      </dsp:txBody>
      <dsp:txXfrm>
        <a:off x="3088115" y="2249915"/>
        <a:ext cx="910369" cy="910369"/>
      </dsp:txXfrm>
    </dsp:sp>
    <dsp:sp modelId="{23029626-7D1B-4554-9BAD-9D1CADB1B5BA}">
      <dsp:nvSpPr>
        <dsp:cNvPr id="0" name=""/>
        <dsp:cNvSpPr/>
      </dsp:nvSpPr>
      <dsp:spPr>
        <a:xfrm rot="16200000">
          <a:off x="3275333" y="1352074"/>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3340993" y="1505281"/>
        <a:ext cx="404612" cy="262641"/>
      </dsp:txXfrm>
    </dsp:sp>
    <dsp:sp modelId="{FD45FD25-E2CB-459B-887B-0735C50FF7D7}">
      <dsp:nvSpPr>
        <dsp:cNvPr id="0" name=""/>
        <dsp:cNvSpPr/>
      </dsp:nvSpPr>
      <dsp:spPr>
        <a:xfrm>
          <a:off x="3028316" y="20211"/>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Zar" panose="00000400000000000000" pitchFamily="2" charset="-78"/>
            </a:rPr>
            <a:t>اثرگذاری</a:t>
          </a:r>
        </a:p>
      </dsp:txBody>
      <dsp:txXfrm>
        <a:off x="3179151" y="171046"/>
        <a:ext cx="728296" cy="728296"/>
      </dsp:txXfrm>
    </dsp:sp>
    <dsp:sp modelId="{F0D01E23-8E67-429F-9820-82CB581C7AA2}">
      <dsp:nvSpPr>
        <dsp:cNvPr id="0" name=""/>
        <dsp:cNvSpPr/>
      </dsp:nvSpPr>
      <dsp:spPr>
        <a:xfrm rot="18360000">
          <a:off x="3941974" y="1568679"/>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3969040" y="1709346"/>
        <a:ext cx="404612" cy="262641"/>
      </dsp:txXfrm>
    </dsp:sp>
    <dsp:sp modelId="{2497BBC0-C1D9-4240-8211-54DD1E72DE12}">
      <dsp:nvSpPr>
        <dsp:cNvPr id="0" name=""/>
        <dsp:cNvSpPr/>
      </dsp:nvSpPr>
      <dsp:spPr>
        <a:xfrm>
          <a:off x="4303755" y="434626"/>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نقش‌آفرینی</a:t>
          </a:r>
        </a:p>
      </dsp:txBody>
      <dsp:txXfrm>
        <a:off x="4454590" y="585461"/>
        <a:ext cx="728296" cy="728296"/>
      </dsp:txXfrm>
    </dsp:sp>
    <dsp:sp modelId="{169B4D64-4C81-4349-8D2C-B8BBC633AA33}">
      <dsp:nvSpPr>
        <dsp:cNvPr id="0" name=""/>
        <dsp:cNvSpPr/>
      </dsp:nvSpPr>
      <dsp:spPr>
        <a:xfrm rot="20520000">
          <a:off x="4353981" y="2135758"/>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4357195" y="2243595"/>
        <a:ext cx="404612" cy="262641"/>
      </dsp:txXfrm>
    </dsp:sp>
    <dsp:sp modelId="{3C7788E3-55D9-42D7-8B35-F94D4511B839}">
      <dsp:nvSpPr>
        <dsp:cNvPr id="0" name=""/>
        <dsp:cNvSpPr/>
      </dsp:nvSpPr>
      <dsp:spPr>
        <a:xfrm>
          <a:off x="5092019" y="1519579"/>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خدمت جهادی</a:t>
          </a:r>
        </a:p>
      </dsp:txBody>
      <dsp:txXfrm>
        <a:off x="5242854" y="1670414"/>
        <a:ext cx="728296" cy="728296"/>
      </dsp:txXfrm>
    </dsp:sp>
    <dsp:sp modelId="{9F7D4182-0E8F-4212-9366-888CF989C679}">
      <dsp:nvSpPr>
        <dsp:cNvPr id="0" name=""/>
        <dsp:cNvSpPr/>
      </dsp:nvSpPr>
      <dsp:spPr>
        <a:xfrm rot="1080000">
          <a:off x="4353981" y="2836706"/>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4357195" y="2903963"/>
        <a:ext cx="404612" cy="262641"/>
      </dsp:txXfrm>
    </dsp:sp>
    <dsp:sp modelId="{88AD5A94-4006-49F9-B4B6-CAA49B5CBEC9}">
      <dsp:nvSpPr>
        <dsp:cNvPr id="0" name=""/>
        <dsp:cNvSpPr/>
      </dsp:nvSpPr>
      <dsp:spPr>
        <a:xfrm>
          <a:off x="5092019" y="2860654"/>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مسئولیت‌پذیری</a:t>
          </a:r>
        </a:p>
      </dsp:txBody>
      <dsp:txXfrm>
        <a:off x="5242854" y="3011489"/>
        <a:ext cx="728296" cy="728296"/>
      </dsp:txXfrm>
    </dsp:sp>
    <dsp:sp modelId="{8435E82C-4B1D-493B-BD61-4D46814EF675}">
      <dsp:nvSpPr>
        <dsp:cNvPr id="0" name=""/>
        <dsp:cNvSpPr/>
      </dsp:nvSpPr>
      <dsp:spPr>
        <a:xfrm rot="3240000">
          <a:off x="3941974" y="3403784"/>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3969040" y="3438211"/>
        <a:ext cx="404612" cy="262641"/>
      </dsp:txXfrm>
    </dsp:sp>
    <dsp:sp modelId="{C4CC6AFE-17E6-46C0-81C6-41D64AB3F9A2}">
      <dsp:nvSpPr>
        <dsp:cNvPr id="0" name=""/>
        <dsp:cNvSpPr/>
      </dsp:nvSpPr>
      <dsp:spPr>
        <a:xfrm>
          <a:off x="4303755" y="3945606"/>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احساس تکلیف</a:t>
          </a:r>
        </a:p>
      </dsp:txBody>
      <dsp:txXfrm>
        <a:off x="4454590" y="4096441"/>
        <a:ext cx="728296" cy="728296"/>
      </dsp:txXfrm>
    </dsp:sp>
    <dsp:sp modelId="{DFFA500B-E761-412C-828B-803AF90880E5}">
      <dsp:nvSpPr>
        <dsp:cNvPr id="0" name=""/>
        <dsp:cNvSpPr/>
      </dsp:nvSpPr>
      <dsp:spPr>
        <a:xfrm rot="5400000">
          <a:off x="3275333" y="3620389"/>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a:off x="3340993" y="3642276"/>
        <a:ext cx="404612" cy="262641"/>
      </dsp:txXfrm>
    </dsp:sp>
    <dsp:sp modelId="{F33A53DF-B19A-48E5-85AB-CED4F391D7DD}">
      <dsp:nvSpPr>
        <dsp:cNvPr id="0" name=""/>
        <dsp:cNvSpPr/>
      </dsp:nvSpPr>
      <dsp:spPr>
        <a:xfrm>
          <a:off x="3028316" y="4360021"/>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حضور در میدان</a:t>
          </a:r>
        </a:p>
      </dsp:txBody>
      <dsp:txXfrm>
        <a:off x="3179151" y="4510856"/>
        <a:ext cx="728296" cy="728296"/>
      </dsp:txXfrm>
    </dsp:sp>
    <dsp:sp modelId="{14F78AF6-A9FD-46B3-8EB4-4BC0AE962AD2}">
      <dsp:nvSpPr>
        <dsp:cNvPr id="0" name=""/>
        <dsp:cNvSpPr/>
      </dsp:nvSpPr>
      <dsp:spPr>
        <a:xfrm rot="7560000">
          <a:off x="2608692" y="3403784"/>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rot="10800000">
        <a:off x="2712946" y="3438211"/>
        <a:ext cx="404612" cy="262641"/>
      </dsp:txXfrm>
    </dsp:sp>
    <dsp:sp modelId="{D676AE9F-502C-42CF-A09E-56292AC3615D}">
      <dsp:nvSpPr>
        <dsp:cNvPr id="0" name=""/>
        <dsp:cNvSpPr/>
      </dsp:nvSpPr>
      <dsp:spPr>
        <a:xfrm>
          <a:off x="1752878" y="3945606"/>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دغدغه‌مندی</a:t>
          </a:r>
        </a:p>
      </dsp:txBody>
      <dsp:txXfrm>
        <a:off x="1903713" y="4096441"/>
        <a:ext cx="728296" cy="728296"/>
      </dsp:txXfrm>
    </dsp:sp>
    <dsp:sp modelId="{7D69B3F6-33B6-4958-B1C8-0DC7C6789D83}">
      <dsp:nvSpPr>
        <dsp:cNvPr id="0" name=""/>
        <dsp:cNvSpPr/>
      </dsp:nvSpPr>
      <dsp:spPr>
        <a:xfrm rot="9720000">
          <a:off x="2196685" y="2836706"/>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rot="10800000">
        <a:off x="2324791" y="2903963"/>
        <a:ext cx="404612" cy="262641"/>
      </dsp:txXfrm>
    </dsp:sp>
    <dsp:sp modelId="{8554378E-2C02-4EE4-BC18-400B0E01C9DC}">
      <dsp:nvSpPr>
        <dsp:cNvPr id="0" name=""/>
        <dsp:cNvSpPr/>
      </dsp:nvSpPr>
      <dsp:spPr>
        <a:xfrm>
          <a:off x="964614" y="2860654"/>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دلشمغولی و اهتمام</a:t>
          </a:r>
        </a:p>
      </dsp:txBody>
      <dsp:txXfrm>
        <a:off x="1115449" y="3011489"/>
        <a:ext cx="728296" cy="728296"/>
      </dsp:txXfrm>
    </dsp:sp>
    <dsp:sp modelId="{1A769073-7DDE-4B5B-8A42-6B001003D180}">
      <dsp:nvSpPr>
        <dsp:cNvPr id="0" name=""/>
        <dsp:cNvSpPr/>
      </dsp:nvSpPr>
      <dsp:spPr>
        <a:xfrm rot="11880000">
          <a:off x="2196685" y="2135758"/>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rot="10800000">
        <a:off x="2324791" y="2243595"/>
        <a:ext cx="404612" cy="262641"/>
      </dsp:txXfrm>
    </dsp:sp>
    <dsp:sp modelId="{93E09A40-4C4B-4A1B-858F-E06036FFF1A4}">
      <dsp:nvSpPr>
        <dsp:cNvPr id="0" name=""/>
        <dsp:cNvSpPr/>
      </dsp:nvSpPr>
      <dsp:spPr>
        <a:xfrm>
          <a:off x="964614" y="1519579"/>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a:solidFill>
                <a:schemeClr val="tx1"/>
              </a:solidFill>
              <a:cs typeface="B Zar" panose="00000400000000000000" pitchFamily="2" charset="-78"/>
            </a:rPr>
            <a:t>گره‌گشایی از مردم</a:t>
          </a:r>
        </a:p>
      </dsp:txBody>
      <dsp:txXfrm>
        <a:off x="1115449" y="1670414"/>
        <a:ext cx="728296" cy="728296"/>
      </dsp:txXfrm>
    </dsp:sp>
    <dsp:sp modelId="{FE910051-B88A-4674-8DDF-82744C025725}">
      <dsp:nvSpPr>
        <dsp:cNvPr id="0" name=""/>
        <dsp:cNvSpPr/>
      </dsp:nvSpPr>
      <dsp:spPr>
        <a:xfrm rot="14040000">
          <a:off x="2608692" y="1568679"/>
          <a:ext cx="535932" cy="437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fa-IR" sz="1900" kern="1200"/>
        </a:p>
      </dsp:txBody>
      <dsp:txXfrm rot="10800000">
        <a:off x="2712946" y="1709346"/>
        <a:ext cx="404612" cy="262641"/>
      </dsp:txXfrm>
    </dsp:sp>
    <dsp:sp modelId="{D34D24A8-642D-4971-BBB7-033B931F3CEA}">
      <dsp:nvSpPr>
        <dsp:cNvPr id="0" name=""/>
        <dsp:cNvSpPr/>
      </dsp:nvSpPr>
      <dsp:spPr>
        <a:xfrm>
          <a:off x="1752878" y="434626"/>
          <a:ext cx="1029966" cy="10299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Zar" panose="00000400000000000000" pitchFamily="2" charset="-78"/>
            </a:rPr>
            <a:t>عهده‌داری و تولی امور</a:t>
          </a:r>
        </a:p>
      </dsp:txBody>
      <dsp:txXfrm>
        <a:off x="1903713" y="585461"/>
        <a:ext cx="728296" cy="728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48555-A7C1-4F53-8FAC-B53E708EA014}">
      <dsp:nvSpPr>
        <dsp:cNvPr id="0" name=""/>
        <dsp:cNvSpPr/>
      </dsp:nvSpPr>
      <dsp:spPr>
        <a:xfrm>
          <a:off x="1118989" y="657842"/>
          <a:ext cx="4391420" cy="4391420"/>
        </a:xfrm>
        <a:prstGeom prst="blockArc">
          <a:avLst>
            <a:gd name="adj1" fmla="val 11880000"/>
            <a:gd name="adj2" fmla="val 16200000"/>
            <a:gd name="adj3"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4F54D-1F7A-4B51-AC2D-0EBDB51A424E}">
      <dsp:nvSpPr>
        <dsp:cNvPr id="0" name=""/>
        <dsp:cNvSpPr/>
      </dsp:nvSpPr>
      <dsp:spPr>
        <a:xfrm>
          <a:off x="1118989" y="657842"/>
          <a:ext cx="4391420" cy="4391420"/>
        </a:xfrm>
        <a:prstGeom prst="blockArc">
          <a:avLst>
            <a:gd name="adj1" fmla="val 7560000"/>
            <a:gd name="adj2" fmla="val 11880000"/>
            <a:gd name="adj3"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70477-37E9-4D3C-9969-47F417842DC1}">
      <dsp:nvSpPr>
        <dsp:cNvPr id="0" name=""/>
        <dsp:cNvSpPr/>
      </dsp:nvSpPr>
      <dsp:spPr>
        <a:xfrm>
          <a:off x="1118989" y="657842"/>
          <a:ext cx="4391420" cy="4391420"/>
        </a:xfrm>
        <a:prstGeom prst="blockArc">
          <a:avLst>
            <a:gd name="adj1" fmla="val 3240000"/>
            <a:gd name="adj2" fmla="val 7560000"/>
            <a:gd name="adj3"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6007D-9F22-4109-A064-BE6C490DBA9A}">
      <dsp:nvSpPr>
        <dsp:cNvPr id="0" name=""/>
        <dsp:cNvSpPr/>
      </dsp:nvSpPr>
      <dsp:spPr>
        <a:xfrm>
          <a:off x="1118989" y="657842"/>
          <a:ext cx="4391420" cy="4391420"/>
        </a:xfrm>
        <a:prstGeom prst="blockArc">
          <a:avLst>
            <a:gd name="adj1" fmla="val 20520000"/>
            <a:gd name="adj2" fmla="val 3240000"/>
            <a:gd name="adj3"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AA7E1-88AB-49B9-B638-A7504137D38F}">
      <dsp:nvSpPr>
        <dsp:cNvPr id="0" name=""/>
        <dsp:cNvSpPr/>
      </dsp:nvSpPr>
      <dsp:spPr>
        <a:xfrm>
          <a:off x="1118989" y="657842"/>
          <a:ext cx="4391420" cy="4391420"/>
        </a:xfrm>
        <a:prstGeom prst="blockArc">
          <a:avLst>
            <a:gd name="adj1" fmla="val 16200000"/>
            <a:gd name="adj2" fmla="val 20520000"/>
            <a:gd name="adj3" fmla="val 463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DFD5A-8EED-4338-B844-D4D7CA376E2B}">
      <dsp:nvSpPr>
        <dsp:cNvPr id="0" name=""/>
        <dsp:cNvSpPr/>
      </dsp:nvSpPr>
      <dsp:spPr>
        <a:xfrm>
          <a:off x="2304751" y="1843605"/>
          <a:ext cx="2019895" cy="201989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a:solidFill>
                <a:schemeClr val="tx1"/>
              </a:solidFill>
              <a:cs typeface="B Zar" panose="00000400000000000000" pitchFamily="2" charset="-78"/>
            </a:rPr>
            <a:t>رسالت اجتماعی</a:t>
          </a:r>
        </a:p>
      </dsp:txBody>
      <dsp:txXfrm>
        <a:off x="2600558" y="2139412"/>
        <a:ext cx="1428281" cy="1428281"/>
      </dsp:txXfrm>
    </dsp:sp>
    <dsp:sp modelId="{3840B2B4-3A25-47E1-8302-3E01F14E7967}">
      <dsp:nvSpPr>
        <dsp:cNvPr id="0" name=""/>
        <dsp:cNvSpPr/>
      </dsp:nvSpPr>
      <dsp:spPr>
        <a:xfrm>
          <a:off x="2607736" y="1780"/>
          <a:ext cx="1413926" cy="141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a:solidFill>
                <a:schemeClr val="tx1"/>
              </a:solidFill>
              <a:cs typeface="B Zar" panose="00000400000000000000" pitchFamily="2" charset="-78"/>
            </a:rPr>
            <a:t>قیام لله</a:t>
          </a:r>
        </a:p>
      </dsp:txBody>
      <dsp:txXfrm>
        <a:off x="2814801" y="208845"/>
        <a:ext cx="999796" cy="999796"/>
      </dsp:txXfrm>
    </dsp:sp>
    <dsp:sp modelId="{3688C76B-92D2-406B-80F9-B3AD2EEF0166}">
      <dsp:nvSpPr>
        <dsp:cNvPr id="0" name=""/>
        <dsp:cNvSpPr/>
      </dsp:nvSpPr>
      <dsp:spPr>
        <a:xfrm>
          <a:off x="4647570" y="1483806"/>
          <a:ext cx="1413926" cy="141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a:solidFill>
                <a:schemeClr val="tx1"/>
              </a:solidFill>
              <a:cs typeface="B Zar" panose="00000400000000000000" pitchFamily="2" charset="-78"/>
            </a:rPr>
            <a:t>جهاد فی سبیل الله</a:t>
          </a:r>
        </a:p>
      </dsp:txBody>
      <dsp:txXfrm>
        <a:off x="4854635" y="1690871"/>
        <a:ext cx="999796" cy="999796"/>
      </dsp:txXfrm>
    </dsp:sp>
    <dsp:sp modelId="{7D62C228-7BC9-4399-8802-0D84289964BC}">
      <dsp:nvSpPr>
        <dsp:cNvPr id="0" name=""/>
        <dsp:cNvSpPr/>
      </dsp:nvSpPr>
      <dsp:spPr>
        <a:xfrm>
          <a:off x="3868423" y="3881776"/>
          <a:ext cx="1413926" cy="141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Zar" panose="00000400000000000000" pitchFamily="2" charset="-78"/>
            </a:rPr>
            <a:t>فداکاری برای اسلام</a:t>
          </a:r>
        </a:p>
      </dsp:txBody>
      <dsp:txXfrm>
        <a:off x="4075488" y="4088841"/>
        <a:ext cx="999796" cy="999796"/>
      </dsp:txXfrm>
    </dsp:sp>
    <dsp:sp modelId="{FE26FE30-5A65-4CF9-A9DA-7B1BEBB40017}">
      <dsp:nvSpPr>
        <dsp:cNvPr id="0" name=""/>
        <dsp:cNvSpPr/>
      </dsp:nvSpPr>
      <dsp:spPr>
        <a:xfrm>
          <a:off x="1347049" y="3881776"/>
          <a:ext cx="1413926" cy="141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a:solidFill>
                <a:schemeClr val="tx1"/>
              </a:solidFill>
              <a:cs typeface="B Zar" panose="00000400000000000000" pitchFamily="2" charset="-78"/>
            </a:rPr>
            <a:t>سربازی دین خدا</a:t>
          </a:r>
        </a:p>
      </dsp:txBody>
      <dsp:txXfrm>
        <a:off x="1554114" y="4088841"/>
        <a:ext cx="999796" cy="999796"/>
      </dsp:txXfrm>
    </dsp:sp>
    <dsp:sp modelId="{B9F36056-F0D2-4168-BB75-F6E6B1BCD659}">
      <dsp:nvSpPr>
        <dsp:cNvPr id="0" name=""/>
        <dsp:cNvSpPr/>
      </dsp:nvSpPr>
      <dsp:spPr>
        <a:xfrm>
          <a:off x="567901" y="1483806"/>
          <a:ext cx="1413926" cy="141392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Zar" panose="00000400000000000000" pitchFamily="2" charset="-78"/>
            </a:rPr>
            <a:t>یاری خدا</a:t>
          </a:r>
        </a:p>
      </dsp:txBody>
      <dsp:txXfrm>
        <a:off x="774966" y="1690871"/>
        <a:ext cx="999796" cy="9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82385-E803-4CD3-B18D-0D9D1B09C4E5}">
      <dsp:nvSpPr>
        <dsp:cNvPr id="0" name=""/>
        <dsp:cNvSpPr/>
      </dsp:nvSpPr>
      <dsp:spPr>
        <a:xfrm>
          <a:off x="4584620" y="2331492"/>
          <a:ext cx="416528" cy="1152729"/>
        </a:xfrm>
        <a:custGeom>
          <a:avLst/>
          <a:gdLst/>
          <a:ahLst/>
          <a:cxnLst/>
          <a:rect l="0" t="0" r="0" b="0"/>
          <a:pathLst>
            <a:path>
              <a:moveTo>
                <a:pt x="416528" y="0"/>
              </a:moveTo>
              <a:lnTo>
                <a:pt x="208264" y="0"/>
              </a:lnTo>
              <a:lnTo>
                <a:pt x="208264" y="1152729"/>
              </a:lnTo>
              <a:lnTo>
                <a:pt x="0" y="11527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2D186-CC72-45D5-909F-7DF5DFE81B03}">
      <dsp:nvSpPr>
        <dsp:cNvPr id="0" name=""/>
        <dsp:cNvSpPr/>
      </dsp:nvSpPr>
      <dsp:spPr>
        <a:xfrm>
          <a:off x="4584620" y="2285772"/>
          <a:ext cx="416528" cy="91440"/>
        </a:xfrm>
        <a:custGeom>
          <a:avLst/>
          <a:gdLst/>
          <a:ahLst/>
          <a:cxnLst/>
          <a:rect l="0" t="0" r="0" b="0"/>
          <a:pathLst>
            <a:path>
              <a:moveTo>
                <a:pt x="416528" y="45720"/>
              </a:moveTo>
              <a:lnTo>
                <a:pt x="0"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6A9D9-1C8E-4CEB-B25B-BD19B0379026}">
      <dsp:nvSpPr>
        <dsp:cNvPr id="0" name=""/>
        <dsp:cNvSpPr/>
      </dsp:nvSpPr>
      <dsp:spPr>
        <a:xfrm>
          <a:off x="2085451" y="1133042"/>
          <a:ext cx="416528" cy="91440"/>
        </a:xfrm>
        <a:custGeom>
          <a:avLst/>
          <a:gdLst/>
          <a:ahLst/>
          <a:cxnLst/>
          <a:rect l="0" t="0" r="0" b="0"/>
          <a:pathLst>
            <a:path>
              <a:moveTo>
                <a:pt x="416528" y="45720"/>
              </a:moveTo>
              <a:lnTo>
                <a:pt x="0"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652A9-1D6D-42C2-8C1C-5C317FEC3024}">
      <dsp:nvSpPr>
        <dsp:cNvPr id="0" name=""/>
        <dsp:cNvSpPr/>
      </dsp:nvSpPr>
      <dsp:spPr>
        <a:xfrm>
          <a:off x="4584620" y="1178762"/>
          <a:ext cx="416528" cy="1152729"/>
        </a:xfrm>
        <a:custGeom>
          <a:avLst/>
          <a:gdLst/>
          <a:ahLst/>
          <a:cxnLst/>
          <a:rect l="0" t="0" r="0" b="0"/>
          <a:pathLst>
            <a:path>
              <a:moveTo>
                <a:pt x="416528" y="1152729"/>
              </a:moveTo>
              <a:lnTo>
                <a:pt x="208264" y="1152729"/>
              </a:lnTo>
              <a:lnTo>
                <a:pt x="208264" y="0"/>
              </a:lnTo>
              <a:lnTo>
                <a:pt x="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A80F1-E2E0-4D88-83CD-C7F6703A35ED}">
      <dsp:nvSpPr>
        <dsp:cNvPr id="0" name=""/>
        <dsp:cNvSpPr/>
      </dsp:nvSpPr>
      <dsp:spPr>
        <a:xfrm>
          <a:off x="5001148" y="2013889"/>
          <a:ext cx="2082640" cy="6352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a:solidFill>
                <a:schemeClr val="tx1"/>
              </a:solidFill>
              <a:cs typeface="B Zar" panose="00000400000000000000" pitchFamily="2" charset="-78"/>
            </a:rPr>
            <a:t>فعالیت اجتماعی</a:t>
          </a:r>
        </a:p>
      </dsp:txBody>
      <dsp:txXfrm>
        <a:off x="5001148" y="2013889"/>
        <a:ext cx="2082640" cy="635205"/>
      </dsp:txXfrm>
    </dsp:sp>
    <dsp:sp modelId="{B3E4BCBC-95C2-477E-A923-A9B710DB624E}">
      <dsp:nvSpPr>
        <dsp:cNvPr id="0" name=""/>
        <dsp:cNvSpPr/>
      </dsp:nvSpPr>
      <dsp:spPr>
        <a:xfrm>
          <a:off x="2501979" y="732562"/>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a:solidFill>
                <a:schemeClr val="tx1"/>
              </a:solidFill>
              <a:cs typeface="B Zar" panose="00000400000000000000" pitchFamily="2" charset="-78"/>
            </a:rPr>
            <a:t>از سر وظیفه‌مندی و احساس تکلیف</a:t>
          </a:r>
        </a:p>
      </dsp:txBody>
      <dsp:txXfrm>
        <a:off x="2501979" y="732562"/>
        <a:ext cx="2082640" cy="892399"/>
      </dsp:txXfrm>
    </dsp:sp>
    <dsp:sp modelId="{5B33EF3F-58B9-4D9E-8287-95EE629EEDF2}">
      <dsp:nvSpPr>
        <dsp:cNvPr id="0" name=""/>
        <dsp:cNvSpPr/>
      </dsp:nvSpPr>
      <dsp:spPr>
        <a:xfrm>
          <a:off x="2811" y="861159"/>
          <a:ext cx="2082640" cy="635205"/>
        </a:xfrm>
        <a:prstGeom prst="flowChartTerminator">
          <a:avLst/>
        </a:prstGeom>
        <a:solidFill>
          <a:schemeClr val="accent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a:solidFill>
                <a:schemeClr val="tx1"/>
              </a:solidFill>
              <a:cs typeface="B Zar" panose="00000400000000000000" pitchFamily="2" charset="-78"/>
            </a:rPr>
            <a:t>رسالت اجتماعی</a:t>
          </a:r>
        </a:p>
      </dsp:txBody>
      <dsp:txXfrm>
        <a:off x="100965" y="954175"/>
        <a:ext cx="1886332" cy="449173"/>
      </dsp:txXfrm>
    </dsp:sp>
    <dsp:sp modelId="{6EFAD2A2-9293-435A-BA06-AD83A39C0585}">
      <dsp:nvSpPr>
        <dsp:cNvPr id="0" name=""/>
        <dsp:cNvSpPr/>
      </dsp:nvSpPr>
      <dsp:spPr>
        <a:xfrm>
          <a:off x="2501979" y="1885292"/>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Zar" panose="00000400000000000000" pitchFamily="2" charset="-78"/>
            </a:rPr>
            <a:t>از سر منفعت‌جویی و کاسبکاری</a:t>
          </a:r>
        </a:p>
      </dsp:txBody>
      <dsp:txXfrm>
        <a:off x="2501979" y="1885292"/>
        <a:ext cx="2082640" cy="892399"/>
      </dsp:txXfrm>
    </dsp:sp>
    <dsp:sp modelId="{7BCAA224-1A89-4DF2-9D03-6D9A8E7FF682}">
      <dsp:nvSpPr>
        <dsp:cNvPr id="0" name=""/>
        <dsp:cNvSpPr/>
      </dsp:nvSpPr>
      <dsp:spPr>
        <a:xfrm>
          <a:off x="2501979" y="3038022"/>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Zar" panose="00000400000000000000" pitchFamily="2" charset="-78"/>
            </a:rPr>
            <a:t>از سر خیرخواهی و دلسوزی</a:t>
          </a:r>
        </a:p>
      </dsp:txBody>
      <dsp:txXfrm>
        <a:off x="2501979" y="3038022"/>
        <a:ext cx="2082640" cy="892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82385-E803-4CD3-B18D-0D9D1B09C4E5}">
      <dsp:nvSpPr>
        <dsp:cNvPr id="0" name=""/>
        <dsp:cNvSpPr/>
      </dsp:nvSpPr>
      <dsp:spPr>
        <a:xfrm>
          <a:off x="4584620" y="2705100"/>
          <a:ext cx="416528" cy="1152729"/>
        </a:xfrm>
        <a:custGeom>
          <a:avLst/>
          <a:gdLst/>
          <a:ahLst/>
          <a:cxnLst/>
          <a:rect l="0" t="0" r="0" b="0"/>
          <a:pathLst>
            <a:path>
              <a:moveTo>
                <a:pt x="416528" y="0"/>
              </a:moveTo>
              <a:lnTo>
                <a:pt x="208264" y="0"/>
              </a:lnTo>
              <a:lnTo>
                <a:pt x="208264" y="1152729"/>
              </a:lnTo>
              <a:lnTo>
                <a:pt x="0" y="11527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2D186-CC72-45D5-909F-7DF5DFE81B03}">
      <dsp:nvSpPr>
        <dsp:cNvPr id="0" name=""/>
        <dsp:cNvSpPr/>
      </dsp:nvSpPr>
      <dsp:spPr>
        <a:xfrm>
          <a:off x="4584620" y="2659380"/>
          <a:ext cx="416528" cy="91440"/>
        </a:xfrm>
        <a:custGeom>
          <a:avLst/>
          <a:gdLst/>
          <a:ahLst/>
          <a:cxnLst/>
          <a:rect l="0" t="0" r="0" b="0"/>
          <a:pathLst>
            <a:path>
              <a:moveTo>
                <a:pt x="416528" y="45720"/>
              </a:moveTo>
              <a:lnTo>
                <a:pt x="0"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6A9D9-1C8E-4CEB-B25B-BD19B0379026}">
      <dsp:nvSpPr>
        <dsp:cNvPr id="0" name=""/>
        <dsp:cNvSpPr/>
      </dsp:nvSpPr>
      <dsp:spPr>
        <a:xfrm>
          <a:off x="2085451" y="1506650"/>
          <a:ext cx="416528" cy="91440"/>
        </a:xfrm>
        <a:custGeom>
          <a:avLst/>
          <a:gdLst/>
          <a:ahLst/>
          <a:cxnLst/>
          <a:rect l="0" t="0" r="0" b="0"/>
          <a:pathLst>
            <a:path>
              <a:moveTo>
                <a:pt x="416528" y="45720"/>
              </a:moveTo>
              <a:lnTo>
                <a:pt x="0"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652A9-1D6D-42C2-8C1C-5C317FEC3024}">
      <dsp:nvSpPr>
        <dsp:cNvPr id="0" name=""/>
        <dsp:cNvSpPr/>
      </dsp:nvSpPr>
      <dsp:spPr>
        <a:xfrm>
          <a:off x="4584620" y="1552370"/>
          <a:ext cx="416528" cy="1152729"/>
        </a:xfrm>
        <a:custGeom>
          <a:avLst/>
          <a:gdLst/>
          <a:ahLst/>
          <a:cxnLst/>
          <a:rect l="0" t="0" r="0" b="0"/>
          <a:pathLst>
            <a:path>
              <a:moveTo>
                <a:pt x="416528" y="1152729"/>
              </a:moveTo>
              <a:lnTo>
                <a:pt x="208264" y="1152729"/>
              </a:lnTo>
              <a:lnTo>
                <a:pt x="208264" y="0"/>
              </a:lnTo>
              <a:lnTo>
                <a:pt x="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A80F1-E2E0-4D88-83CD-C7F6703A35ED}">
      <dsp:nvSpPr>
        <dsp:cNvPr id="0" name=""/>
        <dsp:cNvSpPr/>
      </dsp:nvSpPr>
      <dsp:spPr>
        <a:xfrm>
          <a:off x="5001148" y="2387497"/>
          <a:ext cx="2082640" cy="6352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tx1"/>
              </a:solidFill>
              <a:cs typeface="B Zar" panose="00000400000000000000" pitchFamily="2" charset="-78"/>
            </a:rPr>
            <a:t>وظیفه‌ی الهی</a:t>
          </a:r>
        </a:p>
      </dsp:txBody>
      <dsp:txXfrm>
        <a:off x="5001148" y="2387497"/>
        <a:ext cx="2082640" cy="635205"/>
      </dsp:txXfrm>
    </dsp:sp>
    <dsp:sp modelId="{B3E4BCBC-95C2-477E-A923-A9B710DB624E}">
      <dsp:nvSpPr>
        <dsp:cNvPr id="0" name=""/>
        <dsp:cNvSpPr/>
      </dsp:nvSpPr>
      <dsp:spPr>
        <a:xfrm>
          <a:off x="2501979" y="1106170"/>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tx1"/>
              </a:solidFill>
              <a:cs typeface="B Zar" panose="00000400000000000000" pitchFamily="2" charset="-78"/>
            </a:rPr>
            <a:t>در قبال مردم</a:t>
          </a:r>
        </a:p>
      </dsp:txBody>
      <dsp:txXfrm>
        <a:off x="2501979" y="1106170"/>
        <a:ext cx="2082640" cy="892399"/>
      </dsp:txXfrm>
    </dsp:sp>
    <dsp:sp modelId="{5B33EF3F-58B9-4D9E-8287-95EE629EEDF2}">
      <dsp:nvSpPr>
        <dsp:cNvPr id="0" name=""/>
        <dsp:cNvSpPr/>
      </dsp:nvSpPr>
      <dsp:spPr>
        <a:xfrm>
          <a:off x="2811" y="1234767"/>
          <a:ext cx="2082640" cy="635205"/>
        </a:xfrm>
        <a:prstGeom prst="flowChartTerminator">
          <a:avLst/>
        </a:prstGeom>
        <a:solidFill>
          <a:schemeClr val="accent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Zar" panose="00000400000000000000" pitchFamily="2" charset="-78"/>
            </a:rPr>
            <a:t>رسالت اجتماعی</a:t>
          </a:r>
        </a:p>
      </dsp:txBody>
      <dsp:txXfrm>
        <a:off x="100965" y="1327783"/>
        <a:ext cx="1886332" cy="449173"/>
      </dsp:txXfrm>
    </dsp:sp>
    <dsp:sp modelId="{6EFAD2A2-9293-435A-BA06-AD83A39C0585}">
      <dsp:nvSpPr>
        <dsp:cNvPr id="0" name=""/>
        <dsp:cNvSpPr/>
      </dsp:nvSpPr>
      <dsp:spPr>
        <a:xfrm>
          <a:off x="2501979" y="2258900"/>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tx1"/>
              </a:solidFill>
              <a:cs typeface="B Zar" panose="00000400000000000000" pitchFamily="2" charset="-78"/>
            </a:rPr>
            <a:t>در قبال خود</a:t>
          </a:r>
        </a:p>
      </dsp:txBody>
      <dsp:txXfrm>
        <a:off x="2501979" y="2258900"/>
        <a:ext cx="2082640" cy="892399"/>
      </dsp:txXfrm>
    </dsp:sp>
    <dsp:sp modelId="{7BCAA224-1A89-4DF2-9D03-6D9A8E7FF682}">
      <dsp:nvSpPr>
        <dsp:cNvPr id="0" name=""/>
        <dsp:cNvSpPr/>
      </dsp:nvSpPr>
      <dsp:spPr>
        <a:xfrm>
          <a:off x="2501979" y="3411630"/>
          <a:ext cx="2082640" cy="8923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Zar" panose="00000400000000000000" pitchFamily="2" charset="-78"/>
            </a:rPr>
            <a:t>در قبال خدا</a:t>
          </a:r>
        </a:p>
      </dsp:txBody>
      <dsp:txXfrm>
        <a:off x="2501979" y="3411630"/>
        <a:ext cx="2082640" cy="892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93DB8-6417-49E3-85EC-BB1B811E4F5D}">
      <dsp:nvSpPr>
        <dsp:cNvPr id="0" name=""/>
        <dsp:cNvSpPr/>
      </dsp:nvSpPr>
      <dsp:spPr>
        <a:xfrm rot="5400000">
          <a:off x="3811286" y="1129295"/>
          <a:ext cx="4556125" cy="2297534"/>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fa-IR" sz="2800" b="1" kern="1200">
              <a:solidFill>
                <a:schemeClr val="tx1"/>
              </a:solidFill>
              <a:cs typeface="B Zar" panose="00000400000000000000" pitchFamily="2" charset="-78"/>
            </a:rPr>
            <a:t>تکلیف‌محوری و وظیفه‌گرایی</a:t>
          </a:r>
        </a:p>
      </dsp:txBody>
      <dsp:txXfrm rot="-5400000">
        <a:off x="4940581" y="911225"/>
        <a:ext cx="2297534" cy="2733675"/>
      </dsp:txXfrm>
    </dsp:sp>
    <dsp:sp modelId="{B21E30E0-9719-4CD1-A679-8ED10CC46515}">
      <dsp:nvSpPr>
        <dsp:cNvPr id="0" name=""/>
        <dsp:cNvSpPr/>
      </dsp:nvSpPr>
      <dsp:spPr>
        <a:xfrm rot="5400000">
          <a:off x="1341437" y="1129295"/>
          <a:ext cx="4556125" cy="2297534"/>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fa-IR" sz="2800" b="1" kern="1200">
              <a:solidFill>
                <a:schemeClr val="tx1"/>
              </a:solidFill>
              <a:cs typeface="B Zar" panose="00000400000000000000" pitchFamily="2" charset="-78"/>
            </a:rPr>
            <a:t>فداکاری، تحمل زحمت و ازخودگذشتگی</a:t>
          </a:r>
        </a:p>
      </dsp:txBody>
      <dsp:txXfrm rot="-5400000">
        <a:off x="2470732" y="911225"/>
        <a:ext cx="2297534" cy="2733675"/>
      </dsp:txXfrm>
    </dsp:sp>
    <dsp:sp modelId="{1531C8D6-2B72-4EC3-B25F-44F8D2BC2DCB}">
      <dsp:nvSpPr>
        <dsp:cNvPr id="0" name=""/>
        <dsp:cNvSpPr/>
      </dsp:nvSpPr>
      <dsp:spPr>
        <a:xfrm rot="5400000">
          <a:off x="-1128411" y="1129295"/>
          <a:ext cx="4556125" cy="2297534"/>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tx1"/>
              </a:solidFill>
              <a:cs typeface="B Zar" panose="00000400000000000000" pitchFamily="2" charset="-78"/>
            </a:rPr>
            <a:t>گره‌گشایی، خدمت و اثرگذاری در جامعه</a:t>
          </a:r>
        </a:p>
      </dsp:txBody>
      <dsp:txXfrm rot="-5400000">
        <a:off x="884" y="911225"/>
        <a:ext cx="2297534" cy="2733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6096A-6A98-4DF8-8291-441A348CC694}">
      <dsp:nvSpPr>
        <dsp:cNvPr id="0" name=""/>
        <dsp:cNvSpPr/>
      </dsp:nvSpPr>
      <dsp:spPr>
        <a:xfrm>
          <a:off x="1744060" y="561735"/>
          <a:ext cx="3750878" cy="3750878"/>
        </a:xfrm>
        <a:prstGeom prst="blockArc">
          <a:avLst>
            <a:gd name="adj1" fmla="val 9000000"/>
            <a:gd name="adj2" fmla="val 16200000"/>
            <a:gd name="adj3" fmla="val 4635"/>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636D2A57-B821-45A6-A045-6874C3723E2D}">
      <dsp:nvSpPr>
        <dsp:cNvPr id="0" name=""/>
        <dsp:cNvSpPr/>
      </dsp:nvSpPr>
      <dsp:spPr>
        <a:xfrm>
          <a:off x="1744060" y="561735"/>
          <a:ext cx="3750878" cy="3750878"/>
        </a:xfrm>
        <a:prstGeom prst="blockArc">
          <a:avLst>
            <a:gd name="adj1" fmla="val 1800000"/>
            <a:gd name="adj2" fmla="val 9000000"/>
            <a:gd name="adj3" fmla="val 4635"/>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69C2EEBA-A5A0-4818-8CD2-F4179103EFE8}">
      <dsp:nvSpPr>
        <dsp:cNvPr id="0" name=""/>
        <dsp:cNvSpPr/>
      </dsp:nvSpPr>
      <dsp:spPr>
        <a:xfrm>
          <a:off x="1744060" y="561735"/>
          <a:ext cx="3750878" cy="3750878"/>
        </a:xfrm>
        <a:prstGeom prst="blockArc">
          <a:avLst>
            <a:gd name="adj1" fmla="val 16200000"/>
            <a:gd name="adj2" fmla="val 1800000"/>
            <a:gd name="adj3" fmla="val 4635"/>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1EA814D5-42D7-4949-8423-4620180AAD26}">
      <dsp:nvSpPr>
        <dsp:cNvPr id="0" name=""/>
        <dsp:cNvSpPr/>
      </dsp:nvSpPr>
      <dsp:spPr>
        <a:xfrm>
          <a:off x="2757041" y="1574715"/>
          <a:ext cx="1724917" cy="1724917"/>
        </a:xfrm>
        <a:prstGeom prst="ellips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accent2">
                  <a:lumMod val="50000"/>
                </a:schemeClr>
              </a:solidFill>
              <a:cs typeface="B Zar" panose="00000400000000000000" pitchFamily="2" charset="-78"/>
            </a:rPr>
            <a:t>رسالت اجتماعی</a:t>
          </a:r>
          <a:endParaRPr lang="en-US" sz="2000" b="1" kern="1200" dirty="0">
            <a:solidFill>
              <a:schemeClr val="accent2">
                <a:lumMod val="50000"/>
              </a:schemeClr>
            </a:solidFill>
            <a:cs typeface="B Zar" panose="00000400000000000000" pitchFamily="2" charset="-78"/>
          </a:endParaRPr>
        </a:p>
      </dsp:txBody>
      <dsp:txXfrm>
        <a:off x="3009649" y="1827323"/>
        <a:ext cx="1219701" cy="1219701"/>
      </dsp:txXfrm>
    </dsp:sp>
    <dsp:sp modelId="{FB22EC1A-CCF8-4B1A-8778-139CAD78B57C}">
      <dsp:nvSpPr>
        <dsp:cNvPr id="0" name=""/>
        <dsp:cNvSpPr/>
      </dsp:nvSpPr>
      <dsp:spPr>
        <a:xfrm>
          <a:off x="3015778" y="1482"/>
          <a:ext cx="1207442" cy="1207442"/>
        </a:xfrm>
        <a:prstGeom prst="ellips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a:solidFill>
                <a:schemeClr val="accent2">
                  <a:lumMod val="50000"/>
                </a:schemeClr>
              </a:solidFill>
              <a:cs typeface="B Zar" panose="00000400000000000000" pitchFamily="2" charset="-78"/>
            </a:rPr>
            <a:t>احساس مسئولیت</a:t>
          </a:r>
          <a:endParaRPr lang="en-US" sz="2000" b="1" kern="1200">
            <a:solidFill>
              <a:schemeClr val="accent2">
                <a:lumMod val="50000"/>
              </a:schemeClr>
            </a:solidFill>
            <a:cs typeface="B Zar" panose="00000400000000000000" pitchFamily="2" charset="-78"/>
          </a:endParaRPr>
        </a:p>
      </dsp:txBody>
      <dsp:txXfrm>
        <a:off x="3192604" y="178308"/>
        <a:ext cx="853790" cy="853790"/>
      </dsp:txXfrm>
    </dsp:sp>
    <dsp:sp modelId="{16F5CBF7-257B-45A2-980D-647927B55C65}">
      <dsp:nvSpPr>
        <dsp:cNvPr id="0" name=""/>
        <dsp:cNvSpPr/>
      </dsp:nvSpPr>
      <dsp:spPr>
        <a:xfrm>
          <a:off x="4602312" y="2749438"/>
          <a:ext cx="1207442" cy="1207442"/>
        </a:xfrm>
        <a:prstGeom prst="ellips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a:solidFill>
                <a:schemeClr val="accent2">
                  <a:lumMod val="50000"/>
                </a:schemeClr>
              </a:solidFill>
              <a:cs typeface="B Zar" panose="00000400000000000000" pitchFamily="2" charset="-78"/>
            </a:rPr>
            <a:t>هدف متعالی</a:t>
          </a:r>
          <a:endParaRPr lang="en-US" sz="2000" b="1" kern="1200">
            <a:solidFill>
              <a:schemeClr val="accent2">
                <a:lumMod val="50000"/>
              </a:schemeClr>
            </a:solidFill>
            <a:cs typeface="B Zar" panose="00000400000000000000" pitchFamily="2" charset="-78"/>
          </a:endParaRPr>
        </a:p>
      </dsp:txBody>
      <dsp:txXfrm>
        <a:off x="4779138" y="2926264"/>
        <a:ext cx="853790" cy="853790"/>
      </dsp:txXfrm>
    </dsp:sp>
    <dsp:sp modelId="{F0A93E0B-E1DD-43C1-A905-14E2F99E5E63}">
      <dsp:nvSpPr>
        <dsp:cNvPr id="0" name=""/>
        <dsp:cNvSpPr/>
      </dsp:nvSpPr>
      <dsp:spPr>
        <a:xfrm>
          <a:off x="1429245" y="2749438"/>
          <a:ext cx="1207442" cy="1207442"/>
        </a:xfrm>
        <a:prstGeom prst="ellipse">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accent2">
                  <a:lumMod val="50000"/>
                </a:schemeClr>
              </a:solidFill>
              <a:cs typeface="B Zar" panose="00000400000000000000" pitchFamily="2" charset="-78"/>
            </a:rPr>
            <a:t>فعالیت جمعی</a:t>
          </a:r>
          <a:endParaRPr lang="en-US" sz="2000" b="1" kern="1200" dirty="0">
            <a:solidFill>
              <a:schemeClr val="accent2">
                <a:lumMod val="50000"/>
              </a:schemeClr>
            </a:solidFill>
            <a:cs typeface="B Zar" panose="00000400000000000000" pitchFamily="2" charset="-78"/>
          </a:endParaRPr>
        </a:p>
      </dsp:txBody>
      <dsp:txXfrm>
        <a:off x="1606071" y="2926264"/>
        <a:ext cx="853790" cy="853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B1DF6-5BEA-477E-A139-706AF476D784}" type="datetimeFigureOut">
              <a:rPr lang="en-US" smtClean="0"/>
              <a:t>11/19/2022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20296-D930-4C5F-8060-2312BE33788C}" type="slidenum">
              <a:rPr lang="en-US" smtClean="0"/>
              <a:t>‹#›</a:t>
            </a:fld>
            <a:endParaRPr lang="en-US" dirty="0"/>
          </a:p>
        </p:txBody>
      </p:sp>
    </p:spTree>
    <p:extLst>
      <p:ext uri="{BB962C8B-B14F-4D97-AF65-F5344CB8AC3E}">
        <p14:creationId xmlns:p14="http://schemas.microsoft.com/office/powerpoint/2010/main" val="10833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5</a:t>
            </a:fld>
            <a:endParaRPr lang="en-US" dirty="0"/>
          </a:p>
        </p:txBody>
      </p:sp>
    </p:spTree>
    <p:extLst>
      <p:ext uri="{BB962C8B-B14F-4D97-AF65-F5344CB8AC3E}">
        <p14:creationId xmlns:p14="http://schemas.microsoft.com/office/powerpoint/2010/main" val="45761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14</a:t>
            </a:fld>
            <a:endParaRPr lang="en-US" dirty="0"/>
          </a:p>
        </p:txBody>
      </p:sp>
    </p:spTree>
    <p:extLst>
      <p:ext uri="{BB962C8B-B14F-4D97-AF65-F5344CB8AC3E}">
        <p14:creationId xmlns:p14="http://schemas.microsoft.com/office/powerpoint/2010/main" val="214759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15</a:t>
            </a:fld>
            <a:endParaRPr lang="en-US" dirty="0"/>
          </a:p>
        </p:txBody>
      </p:sp>
    </p:spTree>
    <p:extLst>
      <p:ext uri="{BB962C8B-B14F-4D97-AF65-F5344CB8AC3E}">
        <p14:creationId xmlns:p14="http://schemas.microsoft.com/office/powerpoint/2010/main" val="206610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16</a:t>
            </a:fld>
            <a:endParaRPr lang="en-US" dirty="0"/>
          </a:p>
        </p:txBody>
      </p:sp>
    </p:spTree>
    <p:extLst>
      <p:ext uri="{BB962C8B-B14F-4D97-AF65-F5344CB8AC3E}">
        <p14:creationId xmlns:p14="http://schemas.microsoft.com/office/powerpoint/2010/main" val="128788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17</a:t>
            </a:fld>
            <a:endParaRPr lang="en-US" dirty="0"/>
          </a:p>
        </p:txBody>
      </p:sp>
    </p:spTree>
    <p:extLst>
      <p:ext uri="{BB962C8B-B14F-4D97-AF65-F5344CB8AC3E}">
        <p14:creationId xmlns:p14="http://schemas.microsoft.com/office/powerpoint/2010/main" val="413201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18</a:t>
            </a:fld>
            <a:endParaRPr lang="en-US" dirty="0"/>
          </a:p>
        </p:txBody>
      </p:sp>
    </p:spTree>
    <p:extLst>
      <p:ext uri="{BB962C8B-B14F-4D97-AF65-F5344CB8AC3E}">
        <p14:creationId xmlns:p14="http://schemas.microsoft.com/office/powerpoint/2010/main" val="348546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19</a:t>
            </a:fld>
            <a:endParaRPr lang="en-US" dirty="0"/>
          </a:p>
        </p:txBody>
      </p:sp>
    </p:spTree>
    <p:extLst>
      <p:ext uri="{BB962C8B-B14F-4D97-AF65-F5344CB8AC3E}">
        <p14:creationId xmlns:p14="http://schemas.microsoft.com/office/powerpoint/2010/main" val="427961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20</a:t>
            </a:fld>
            <a:endParaRPr lang="en-US" dirty="0"/>
          </a:p>
        </p:txBody>
      </p:sp>
    </p:spTree>
    <p:extLst>
      <p:ext uri="{BB962C8B-B14F-4D97-AF65-F5344CB8AC3E}">
        <p14:creationId xmlns:p14="http://schemas.microsoft.com/office/powerpoint/2010/main" val="253379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21</a:t>
            </a:fld>
            <a:endParaRPr lang="en-US" dirty="0"/>
          </a:p>
        </p:txBody>
      </p:sp>
    </p:spTree>
    <p:extLst>
      <p:ext uri="{BB962C8B-B14F-4D97-AF65-F5344CB8AC3E}">
        <p14:creationId xmlns:p14="http://schemas.microsoft.com/office/powerpoint/2010/main" val="301890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22</a:t>
            </a:fld>
            <a:endParaRPr lang="en-US" dirty="0"/>
          </a:p>
        </p:txBody>
      </p:sp>
    </p:spTree>
    <p:extLst>
      <p:ext uri="{BB962C8B-B14F-4D97-AF65-F5344CB8AC3E}">
        <p14:creationId xmlns:p14="http://schemas.microsoft.com/office/powerpoint/2010/main" val="1095151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23</a:t>
            </a:fld>
            <a:endParaRPr lang="en-US" dirty="0"/>
          </a:p>
        </p:txBody>
      </p:sp>
    </p:spTree>
    <p:extLst>
      <p:ext uri="{BB962C8B-B14F-4D97-AF65-F5344CB8AC3E}">
        <p14:creationId xmlns:p14="http://schemas.microsoft.com/office/powerpoint/2010/main" val="212836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6</a:t>
            </a:fld>
            <a:endParaRPr lang="en-US" dirty="0"/>
          </a:p>
        </p:txBody>
      </p:sp>
    </p:spTree>
    <p:extLst>
      <p:ext uri="{BB962C8B-B14F-4D97-AF65-F5344CB8AC3E}">
        <p14:creationId xmlns:p14="http://schemas.microsoft.com/office/powerpoint/2010/main" val="139642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24</a:t>
            </a:fld>
            <a:endParaRPr lang="en-US" dirty="0"/>
          </a:p>
        </p:txBody>
      </p:sp>
    </p:spTree>
    <p:extLst>
      <p:ext uri="{BB962C8B-B14F-4D97-AF65-F5344CB8AC3E}">
        <p14:creationId xmlns:p14="http://schemas.microsoft.com/office/powerpoint/2010/main" val="219360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25</a:t>
            </a:fld>
            <a:endParaRPr lang="en-US" dirty="0"/>
          </a:p>
        </p:txBody>
      </p:sp>
    </p:spTree>
    <p:extLst>
      <p:ext uri="{BB962C8B-B14F-4D97-AF65-F5344CB8AC3E}">
        <p14:creationId xmlns:p14="http://schemas.microsoft.com/office/powerpoint/2010/main" val="286552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26</a:t>
            </a:fld>
            <a:endParaRPr lang="en-US" dirty="0"/>
          </a:p>
        </p:txBody>
      </p:sp>
    </p:spTree>
    <p:extLst>
      <p:ext uri="{BB962C8B-B14F-4D97-AF65-F5344CB8AC3E}">
        <p14:creationId xmlns:p14="http://schemas.microsoft.com/office/powerpoint/2010/main" val="1765462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27</a:t>
            </a:fld>
            <a:endParaRPr lang="en-US" dirty="0"/>
          </a:p>
        </p:txBody>
      </p:sp>
    </p:spTree>
    <p:extLst>
      <p:ext uri="{BB962C8B-B14F-4D97-AF65-F5344CB8AC3E}">
        <p14:creationId xmlns:p14="http://schemas.microsoft.com/office/powerpoint/2010/main" val="62328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28</a:t>
            </a:fld>
            <a:endParaRPr lang="en-US" dirty="0"/>
          </a:p>
        </p:txBody>
      </p:sp>
    </p:spTree>
    <p:extLst>
      <p:ext uri="{BB962C8B-B14F-4D97-AF65-F5344CB8AC3E}">
        <p14:creationId xmlns:p14="http://schemas.microsoft.com/office/powerpoint/2010/main" val="396800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29</a:t>
            </a:fld>
            <a:endParaRPr lang="en-US" dirty="0"/>
          </a:p>
        </p:txBody>
      </p:sp>
    </p:spTree>
    <p:extLst>
      <p:ext uri="{BB962C8B-B14F-4D97-AF65-F5344CB8AC3E}">
        <p14:creationId xmlns:p14="http://schemas.microsoft.com/office/powerpoint/2010/main" val="1401282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30</a:t>
            </a:fld>
            <a:endParaRPr lang="en-US" dirty="0"/>
          </a:p>
        </p:txBody>
      </p:sp>
    </p:spTree>
    <p:extLst>
      <p:ext uri="{BB962C8B-B14F-4D97-AF65-F5344CB8AC3E}">
        <p14:creationId xmlns:p14="http://schemas.microsoft.com/office/powerpoint/2010/main" val="684974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a:t>ایدآل این است که همه تلاش کنند عامل تربیت باشند</a:t>
            </a:r>
            <a:r>
              <a:rPr lang="fa-IR" baseline="0" dirty="0"/>
              <a:t> و به سطح نازل کار قناعت نکنند. رویکرد تربیتی باید فراگیر شود. </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31</a:t>
            </a:fld>
            <a:endParaRPr lang="en-US" dirty="0"/>
          </a:p>
        </p:txBody>
      </p:sp>
    </p:spTree>
    <p:extLst>
      <p:ext uri="{BB962C8B-B14F-4D97-AF65-F5344CB8AC3E}">
        <p14:creationId xmlns:p14="http://schemas.microsoft.com/office/powerpoint/2010/main" val="33475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7</a:t>
            </a:fld>
            <a:endParaRPr lang="en-US" dirty="0"/>
          </a:p>
        </p:txBody>
      </p:sp>
    </p:spTree>
    <p:extLst>
      <p:ext uri="{BB962C8B-B14F-4D97-AF65-F5344CB8AC3E}">
        <p14:creationId xmlns:p14="http://schemas.microsoft.com/office/powerpoint/2010/main" val="276266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8</a:t>
            </a:fld>
            <a:endParaRPr lang="en-US" dirty="0"/>
          </a:p>
        </p:txBody>
      </p:sp>
    </p:spTree>
    <p:extLst>
      <p:ext uri="{BB962C8B-B14F-4D97-AF65-F5344CB8AC3E}">
        <p14:creationId xmlns:p14="http://schemas.microsoft.com/office/powerpoint/2010/main" val="280246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9</a:t>
            </a:fld>
            <a:endParaRPr lang="en-US" dirty="0"/>
          </a:p>
        </p:txBody>
      </p:sp>
    </p:spTree>
    <p:extLst>
      <p:ext uri="{BB962C8B-B14F-4D97-AF65-F5344CB8AC3E}">
        <p14:creationId xmlns:p14="http://schemas.microsoft.com/office/powerpoint/2010/main" val="11102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10</a:t>
            </a:fld>
            <a:endParaRPr lang="en-US" dirty="0"/>
          </a:p>
        </p:txBody>
      </p:sp>
    </p:spTree>
    <p:extLst>
      <p:ext uri="{BB962C8B-B14F-4D97-AF65-F5344CB8AC3E}">
        <p14:creationId xmlns:p14="http://schemas.microsoft.com/office/powerpoint/2010/main" val="64419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11</a:t>
            </a:fld>
            <a:endParaRPr lang="en-US" dirty="0"/>
          </a:p>
        </p:txBody>
      </p:sp>
    </p:spTree>
    <p:extLst>
      <p:ext uri="{BB962C8B-B14F-4D97-AF65-F5344CB8AC3E}">
        <p14:creationId xmlns:p14="http://schemas.microsoft.com/office/powerpoint/2010/main" val="315377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12</a:t>
            </a:fld>
            <a:endParaRPr lang="en-US" dirty="0"/>
          </a:p>
        </p:txBody>
      </p:sp>
    </p:spTree>
    <p:extLst>
      <p:ext uri="{BB962C8B-B14F-4D97-AF65-F5344CB8AC3E}">
        <p14:creationId xmlns:p14="http://schemas.microsoft.com/office/powerpoint/2010/main" val="230882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اینجا از موضوع</a:t>
            </a:r>
            <a:r>
              <a:rPr lang="fa-IR" baseline="0" dirty="0"/>
              <a:t> به سرعت رد می‌شویم. توضیح مدیریت مدیر را در اسلایدهای آینده خواهیم داشت.</a:t>
            </a:r>
            <a:endParaRPr lang="fa-IR" dirty="0"/>
          </a:p>
        </p:txBody>
      </p:sp>
      <p:sp>
        <p:nvSpPr>
          <p:cNvPr id="4" name="Slide Number Placeholder 3"/>
          <p:cNvSpPr>
            <a:spLocks noGrp="1"/>
          </p:cNvSpPr>
          <p:nvPr>
            <p:ph type="sldNum" sz="quarter" idx="10"/>
          </p:nvPr>
        </p:nvSpPr>
        <p:spPr/>
        <p:txBody>
          <a:bodyPr/>
          <a:lstStyle/>
          <a:p>
            <a:fld id="{A0D20296-D930-4C5F-8060-2312BE33788C}" type="slidenum">
              <a:rPr lang="en-US" smtClean="0"/>
              <a:t>13</a:t>
            </a:fld>
            <a:endParaRPr lang="en-US" dirty="0"/>
          </a:p>
        </p:txBody>
      </p:sp>
    </p:spTree>
    <p:extLst>
      <p:ext uri="{BB962C8B-B14F-4D97-AF65-F5344CB8AC3E}">
        <p14:creationId xmlns:p14="http://schemas.microsoft.com/office/powerpoint/2010/main" val="100536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2"/>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376FEB01-D5CE-488F-9651-E2AB1E673F1F}" type="datetime1">
              <a:rPr lang="en-US" smtClean="0"/>
              <a:t>11/19/2022</a:t>
            </a:fld>
            <a:endParaRPr lang="en-US" dirty="0"/>
          </a:p>
        </p:txBody>
      </p:sp>
      <p:sp>
        <p:nvSpPr>
          <p:cNvPr id="2" name="Footer Placeholder 1"/>
          <p:cNvSpPr>
            <a:spLocks noGrp="1"/>
          </p:cNvSpPr>
          <p:nvPr>
            <p:ph type="ftr" sz="quarter" idx="11"/>
          </p:nvPr>
        </p:nvSpPr>
        <p:spPr/>
        <p:txBody>
          <a:bodyPr/>
          <a:lstStyle/>
          <a:p>
            <a:r>
              <a:rPr lang="ar-SA"/>
              <a:t>نهاد سرپرستی طلاب مدرسه معصومیه (نسم)</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FFB60D-CC16-4A84-B628-7A4FF3A27D7C}" type="datetime1">
              <a:rPr lang="en-US" smtClean="0"/>
              <a:t>11/19/2022</a:t>
            </a:fld>
            <a:endParaRPr lang="en-US" dirty="0"/>
          </a:p>
        </p:txBody>
      </p:sp>
      <p:sp>
        <p:nvSpPr>
          <p:cNvPr id="5" name="Footer Placeholder 4"/>
          <p:cNvSpPr>
            <a:spLocks noGrp="1"/>
          </p:cNvSpPr>
          <p:nvPr>
            <p:ph type="ftr" sz="quarter" idx="11"/>
          </p:nvPr>
        </p:nvSpPr>
        <p:spPr/>
        <p:txBody>
          <a:bodyPr/>
          <a:lstStyle/>
          <a:p>
            <a:r>
              <a:rPr lang="fa-IR"/>
              <a:t>نهاد سرپرستی طلاب مدرسه معصومیه (نسم)</a:t>
            </a:r>
            <a:endParaRPr lang="en-US" dirty="0"/>
          </a:p>
        </p:txBody>
      </p:sp>
      <p:sp>
        <p:nvSpPr>
          <p:cNvPr id="6" name="Slide Number Placeholder 5"/>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01FB43-4B2B-4072-B97E-F6AE3A42849C}" type="datetime1">
              <a:rPr lang="en-US" smtClean="0"/>
              <a:t>11/19/2022</a:t>
            </a:fld>
            <a:endParaRPr lang="en-US" dirty="0"/>
          </a:p>
        </p:txBody>
      </p:sp>
      <p:sp>
        <p:nvSpPr>
          <p:cNvPr id="5" name="Footer Placeholder 4"/>
          <p:cNvSpPr>
            <a:spLocks noGrp="1"/>
          </p:cNvSpPr>
          <p:nvPr>
            <p:ph type="ftr" sz="quarter" idx="11"/>
          </p:nvPr>
        </p:nvSpPr>
        <p:spPr/>
        <p:txBody>
          <a:bodyPr/>
          <a:lstStyle/>
          <a:p>
            <a:r>
              <a:rPr lang="fa-IR"/>
              <a:t>نهاد سرپرستی طلاب مدرسه معصومیه (نسم)</a:t>
            </a:r>
            <a:endParaRPr lang="en-US" dirty="0"/>
          </a:p>
        </p:txBody>
      </p:sp>
      <p:sp>
        <p:nvSpPr>
          <p:cNvPr id="6" name="Slide Number Placeholder 5"/>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E74FC1B-0B4D-4E8D-9A16-1F4A2A8FBC57}" type="datetime1">
              <a:rPr lang="en-US" smtClean="0"/>
              <a:t>11/19/2022</a:t>
            </a:fld>
            <a:endParaRPr lang="en-US" dirty="0"/>
          </a:p>
        </p:txBody>
      </p:sp>
      <p:sp>
        <p:nvSpPr>
          <p:cNvPr id="19" name="Footer Placeholder 18"/>
          <p:cNvSpPr>
            <a:spLocks noGrp="1"/>
          </p:cNvSpPr>
          <p:nvPr>
            <p:ph type="ftr" sz="quarter" idx="11"/>
          </p:nvPr>
        </p:nvSpPr>
        <p:spPr>
          <a:xfrm>
            <a:off x="3581400" y="76201"/>
            <a:ext cx="2895600" cy="288925"/>
          </a:xfrm>
        </p:spPr>
        <p:txBody>
          <a:bodyPr/>
          <a:lstStyle/>
          <a:p>
            <a:r>
              <a:rPr lang="fa-IR"/>
              <a:t>نهاد سرپرستی طلاب مدرسه معصومیه (نسم)</a:t>
            </a: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3ECC4A06-3B9A-4CAF-BF80-CB97FF2855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B28741C-21AC-4507-93C8-FCD6FA0A16D0}" type="datetime1">
              <a:rPr lang="en-US" smtClean="0"/>
              <a:t>11/19/2022</a:t>
            </a:fld>
            <a:endParaRPr lang="en-US" dirty="0"/>
          </a:p>
        </p:txBody>
      </p:sp>
      <p:sp>
        <p:nvSpPr>
          <p:cNvPr id="11" name="Footer Placeholder 10"/>
          <p:cNvSpPr>
            <a:spLocks noGrp="1"/>
          </p:cNvSpPr>
          <p:nvPr>
            <p:ph type="ftr" sz="quarter" idx="11"/>
          </p:nvPr>
        </p:nvSpPr>
        <p:spPr/>
        <p:txBody>
          <a:bodyPr/>
          <a:lstStyle/>
          <a:p>
            <a:r>
              <a:rPr lang="fa-IR"/>
              <a:t>نهاد سرپرستی طلاب مدرسه معصومیه (نسم)</a:t>
            </a:r>
            <a:endParaRPr lang="en-US" dirty="0"/>
          </a:p>
        </p:txBody>
      </p:sp>
      <p:sp>
        <p:nvSpPr>
          <p:cNvPr id="16" name="Slide Number Placeholder 15"/>
          <p:cNvSpPr>
            <a:spLocks noGrp="1"/>
          </p:cNvSpPr>
          <p:nvPr>
            <p:ph type="sldNum" sz="quarter" idx="12"/>
          </p:nvPr>
        </p:nvSpPr>
        <p:spPr/>
        <p:txBody>
          <a:bodyPr/>
          <a:lstStyle/>
          <a:p>
            <a:fld id="{3ECC4A06-3B9A-4CAF-BF80-CB97FF2855B8}" type="slidenum">
              <a:rPr lang="en-US" smtClean="0"/>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AA5F889-AF7B-45CD-B3AF-ADEF784D1F5F}" type="datetime1">
              <a:rPr lang="en-US" smtClean="0"/>
              <a:t>11/19/2022</a:t>
            </a:fld>
            <a:endParaRPr lang="en-US" dirty="0"/>
          </a:p>
        </p:txBody>
      </p:sp>
      <p:sp>
        <p:nvSpPr>
          <p:cNvPr id="10" name="Footer Placeholder 9"/>
          <p:cNvSpPr>
            <a:spLocks noGrp="1"/>
          </p:cNvSpPr>
          <p:nvPr>
            <p:ph type="ftr" sz="quarter" idx="11"/>
          </p:nvPr>
        </p:nvSpPr>
        <p:spPr/>
        <p:txBody>
          <a:bodyPr/>
          <a:lstStyle/>
          <a:p>
            <a:r>
              <a:rPr lang="fa-IR"/>
              <a:t>نهاد سرپرستی طلاب مدرسه معصومیه (نسم)</a:t>
            </a:r>
            <a:endParaRPr lang="en-US" dirty="0"/>
          </a:p>
        </p:txBody>
      </p:sp>
      <p:sp>
        <p:nvSpPr>
          <p:cNvPr id="31" name="Slide Number Placeholder 30"/>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684776BA-071C-4A92-A456-AC0F1B524FBE}" type="datetime1">
              <a:rPr lang="en-US" smtClean="0"/>
              <a:t>11/19/2022</a:t>
            </a:fld>
            <a:endParaRPr lang="en-US" dirty="0"/>
          </a:p>
        </p:txBody>
      </p:sp>
      <p:sp>
        <p:nvSpPr>
          <p:cNvPr id="6" name="Footer Placeholder 5"/>
          <p:cNvSpPr>
            <a:spLocks noGrp="1"/>
          </p:cNvSpPr>
          <p:nvPr>
            <p:ph type="ftr" sz="quarter" idx="11"/>
          </p:nvPr>
        </p:nvSpPr>
        <p:spPr/>
        <p:txBody>
          <a:bodyPr/>
          <a:lstStyle/>
          <a:p>
            <a:r>
              <a:rPr lang="fa-IR"/>
              <a:t>نهاد سرپرستی طلاب مدرسه معصومیه (نسم)</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3ECC4A06-3B9A-4CAF-BF80-CB97FF2855B8}" type="slidenum">
              <a:rPr lang="en-US" smtClean="0"/>
              <a:t>‹#›</a:t>
            </a:fld>
            <a:endParaRPr lang="en-US" dirty="0"/>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2B56E46-63DB-4B5F-A48D-842A90C87D54}" type="datetime1">
              <a:rPr lang="en-US" smtClean="0"/>
              <a:t>11/19/2022</a:t>
            </a:fld>
            <a:endParaRPr lang="en-US" dirty="0"/>
          </a:p>
        </p:txBody>
      </p:sp>
      <p:sp>
        <p:nvSpPr>
          <p:cNvPr id="21" name="Footer Placeholder 20"/>
          <p:cNvSpPr>
            <a:spLocks noGrp="1"/>
          </p:cNvSpPr>
          <p:nvPr>
            <p:ph type="ftr" sz="quarter" idx="11"/>
          </p:nvPr>
        </p:nvSpPr>
        <p:spPr/>
        <p:txBody>
          <a:bodyPr/>
          <a:lstStyle/>
          <a:p>
            <a:r>
              <a:rPr lang="fa-IR"/>
              <a:t>نهاد سرپرستی طلاب مدرسه معصومیه (نسم)</a:t>
            </a:r>
            <a:endParaRPr lang="en-US" dirty="0"/>
          </a:p>
        </p:txBody>
      </p:sp>
      <p:sp>
        <p:nvSpPr>
          <p:cNvPr id="6" name="Slide Number Placeholder 5"/>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BD58AA-40CD-4946-9E9B-47AB24EA46F1}" type="datetime1">
              <a:rPr lang="en-US" smtClean="0"/>
              <a:t>11/19/2022</a:t>
            </a:fld>
            <a:endParaRPr lang="en-US" dirty="0"/>
          </a:p>
        </p:txBody>
      </p:sp>
      <p:sp>
        <p:nvSpPr>
          <p:cNvPr id="24" name="Footer Placeholder 23"/>
          <p:cNvSpPr>
            <a:spLocks noGrp="1"/>
          </p:cNvSpPr>
          <p:nvPr>
            <p:ph type="ftr" sz="quarter" idx="11"/>
          </p:nvPr>
        </p:nvSpPr>
        <p:spPr/>
        <p:txBody>
          <a:bodyPr/>
          <a:lstStyle/>
          <a:p>
            <a:r>
              <a:rPr lang="fa-IR"/>
              <a:t>نهاد سرپرستی طلاب مدرسه معصومیه (نسم)</a:t>
            </a:r>
            <a:endParaRPr lang="en-US" dirty="0"/>
          </a:p>
        </p:txBody>
      </p:sp>
      <p:sp>
        <p:nvSpPr>
          <p:cNvPr id="7" name="Slide Number Placeholder 6"/>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47398B5E-4A2B-4BF2-8230-AC153CD1BB23}" type="datetime1">
              <a:rPr lang="en-US" smtClean="0"/>
              <a:t>11/19/2022</a:t>
            </a:fld>
            <a:endParaRPr lang="en-US" dirty="0"/>
          </a:p>
        </p:txBody>
      </p:sp>
      <p:sp>
        <p:nvSpPr>
          <p:cNvPr id="29" name="Footer Placeholder 28"/>
          <p:cNvSpPr>
            <a:spLocks noGrp="1"/>
          </p:cNvSpPr>
          <p:nvPr>
            <p:ph type="ftr" sz="quarter" idx="11"/>
          </p:nvPr>
        </p:nvSpPr>
        <p:spPr/>
        <p:txBody>
          <a:bodyPr/>
          <a:lstStyle/>
          <a:p>
            <a:r>
              <a:rPr lang="fa-IR"/>
              <a:t>نهاد سرپرستی طلاب مدرسه معصومیه (نسم)</a:t>
            </a:r>
            <a:endParaRPr lang="en-US" dirty="0"/>
          </a:p>
        </p:txBody>
      </p:sp>
      <p:sp>
        <p:nvSpPr>
          <p:cNvPr id="7" name="Slide Number Placeholder 6"/>
          <p:cNvSpPr>
            <a:spLocks noGrp="1"/>
          </p:cNvSpPr>
          <p:nvPr>
            <p:ph type="sldNum" sz="quarter" idx="12"/>
          </p:nvPr>
        </p:nvSpPr>
        <p:spPr/>
        <p:txBody>
          <a:bodyPr/>
          <a:lstStyle/>
          <a:p>
            <a:fld id="{3ECC4A06-3B9A-4CAF-BF80-CB97FF2855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fld id="{34B8F48E-7C4D-4029-A52B-74642D0600B2}" type="datetime1">
              <a:rPr lang="en-US" smtClean="0"/>
              <a:t>11/19/2022</a:t>
            </a:fld>
            <a:endParaRPr lang="en-US" dirty="0"/>
          </a:p>
        </p:txBody>
      </p:sp>
      <p:sp>
        <p:nvSpPr>
          <p:cNvPr id="5" name="Footer Placeholder 4"/>
          <p:cNvSpPr>
            <a:spLocks noGrp="1"/>
          </p:cNvSpPr>
          <p:nvPr>
            <p:ph type="ftr" sz="quarter" idx="11"/>
          </p:nvPr>
        </p:nvSpPr>
        <p:spPr/>
        <p:txBody>
          <a:bodyPr/>
          <a:lstStyle/>
          <a:p>
            <a:r>
              <a:rPr lang="fa-IR"/>
              <a:t>نهاد سرپرستی طلاب مدرسه معصومیه (نسم)</a:t>
            </a:r>
            <a:endParaRPr lang="en-US" dirty="0"/>
          </a:p>
        </p:txBody>
      </p:sp>
      <p:sp>
        <p:nvSpPr>
          <p:cNvPr id="31" name="Slide Number Placeholder 30"/>
          <p:cNvSpPr>
            <a:spLocks noGrp="1"/>
          </p:cNvSpPr>
          <p:nvPr>
            <p:ph type="sldNum" sz="quarter" idx="12"/>
          </p:nvPr>
        </p:nvSpPr>
        <p:spPr/>
        <p:txBody>
          <a:bodyPr/>
          <a:lstStyle/>
          <a:p>
            <a:fld id="{3ECC4A06-3B9A-4CAF-BF80-CB97FF2855B8}"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2">
              <a:lumMod val="40000"/>
              <a:lumOff val="60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F0E910-188C-4F1D-A37E-24863B5EB928}" type="datetime1">
              <a:rPr lang="en-US" smtClean="0"/>
              <a:t>11/19/2022</a:t>
            </a:fld>
            <a:endParaRPr lang="en-US" dirty="0"/>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fa-IR"/>
              <a:t>نهاد سرپرستی طلاب مدرسه معصومیه (نسم)</a:t>
            </a:r>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CC4A06-3B9A-4CAF-BF80-CB97FF2855B8}"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11052"/>
            <a:ext cx="6019799" cy="6035895"/>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 result for طرح های اسلیمی">
            <a:extLst>
              <a:ext uri="{FF2B5EF4-FFF2-40B4-BE49-F238E27FC236}">
                <a16:creationId xmlns:a16="http://schemas.microsoft.com/office/drawing/2014/main" id="{43C9438D-DE96-4397-A80D-8C25187A7743}"/>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1687093" y="3108357"/>
            <a:ext cx="3374186" cy="3253699"/>
          </a:xfrm>
          <a:prstGeom prst="rect">
            <a:avLst/>
          </a:prstGeom>
          <a:noFill/>
          <a:ln>
            <a:noFill/>
          </a:ln>
        </p:spPr>
      </p:pic>
    </p:spTree>
    <p:extLst>
      <p:ext uri="{BB962C8B-B14F-4D97-AF65-F5344CB8AC3E}">
        <p14:creationId xmlns:p14="http://schemas.microsoft.com/office/powerpoint/2010/main" val="70906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رسالت اجتماعی یعنی فهم این مأموریت که برای تحقق دین خدا و تشکیل جامعه‌ی آرمانی اسلامی باید سربازی و جان‌نثاری کرد و درک این فریضه که در یاری دین خدا باید هزینه داد و مایه گذارد.</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رسالت</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18635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رسالت</a:t>
            </a:r>
          </a:p>
        </p:txBody>
      </p:sp>
      <p:sp>
        <p:nvSpPr>
          <p:cNvPr id="3" name="Content Placeholder 2"/>
          <p:cNvSpPr>
            <a:spLocks noGrp="1"/>
          </p:cNvSpPr>
          <p:nvPr>
            <p:ph idx="1"/>
          </p:nvPr>
        </p:nvSpPr>
        <p:spPr>
          <a:xfrm>
            <a:off x="609600" y="1524001"/>
            <a:ext cx="7239000" cy="4556126"/>
          </a:xfrm>
        </p:spPr>
        <p:txBody>
          <a:bodyPr>
            <a:normAutofit fontScale="92500"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واژه‌ی «رسالت» به بُعد تکلیفی آن اشاره دارد و «رسالت اجتماعی» را از «فعالیت اجتماعی» متمایز می‌سازد.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هر فعالیت اجتماعی، رسالت نیست؛ بلکه زمانی رسالت می‌شود که از سر وظیفه‌مندی و احساس تکلیف صادر شده باشد.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 تکلیف هم صرفاً یک «تکلیف انسانی» نیست و «وظیفه‌ی الهی» محسوب می‌شود؛ یعنی در نظام عبودی اسلام و در پرتو ایمان به پروردگار، تعهدی در برابر خدا است.</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36387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0"/>
            <a:ext cx="7239000" cy="5333999"/>
          </a:xfrm>
        </p:spPr>
        <p:txBody>
          <a:bodyPr>
            <a:normAutofit fontScale="925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فعالیت‌های اجتماعی سودمند اگر از سر احساس تکلیف صادر نشده باشد و صبغه‌ی منفعت‌خواهی و کاسبکاری داشته باشد و مابازای آن مطالبه شود از دایره‌ی رسالت اجتماعی خارج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فعالیت‌های اجتماعی سودمندی که نه از سر خودخواهی و منفعت‌جویی بلکه صرفاً از سر خیرخواهی و دلسوزی و به اقتضای احساسات پاک انسانی صادر شده باشد گرچه فی‌نفسه مقدس است اما آنگاه که نیت خالص و صبغه‌ی الهی پیدا کند و مصداق ارتباط با خدا و جلوه‌ی عبودیت شود قداست و والایی بیشتری می‌یابد و مصداق رسالت اجتماعی می‌شود.</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3676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graphicFrame>
        <p:nvGraphicFramePr>
          <p:cNvPr id="8" name="Diagram 7">
            <a:extLst>
              <a:ext uri="{FF2B5EF4-FFF2-40B4-BE49-F238E27FC236}">
                <a16:creationId xmlns:a16="http://schemas.microsoft.com/office/drawing/2014/main" id="{E354672B-3123-399C-EF50-3F3516972032}"/>
              </a:ext>
            </a:extLst>
          </p:cNvPr>
          <p:cNvGraphicFramePr/>
          <p:nvPr>
            <p:extLst>
              <p:ext uri="{D42A27DB-BD31-4B8C-83A1-F6EECF244321}">
                <p14:modId xmlns:p14="http://schemas.microsoft.com/office/powerpoint/2010/main" val="204933610"/>
              </p:ext>
            </p:extLst>
          </p:nvPr>
        </p:nvGraphicFramePr>
        <p:xfrm>
          <a:off x="762000" y="1524002"/>
          <a:ext cx="7086600" cy="4662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470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اجتماعی</a:t>
            </a:r>
          </a:p>
        </p:txBody>
      </p:sp>
      <p:sp>
        <p:nvSpPr>
          <p:cNvPr id="3" name="Content Placeholder 2"/>
          <p:cNvSpPr>
            <a:spLocks noGrp="1"/>
          </p:cNvSpPr>
          <p:nvPr>
            <p:ph idx="1"/>
          </p:nvPr>
        </p:nvSpPr>
        <p:spPr>
          <a:xfrm>
            <a:off x="609600" y="1524000"/>
            <a:ext cx="7239000" cy="5181599"/>
          </a:xfrm>
        </p:spPr>
        <p:txBody>
          <a:bodyPr>
            <a:normAutofit fontScale="92500" lnSpcReduction="2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واژه‌ی اجتماعی به بیرونی بودن این تکلیف و فراتر بودنش از تکالیف فردی اشاره می‌کند و «رسالت اجتماعی» را از «وظیفه‌ی الهی» متمایز و خاص‌تر می‌کند؛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انسان در پیشگاه خدا نسبت به مردم مسئول است و وظیفه‌ی الهی در قبال دیگران دارد رسالت اجتماعی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وظایفی مانند نماز و روزه که مستقیماً با خدا مرتبط است و متعلق دیگری ندارد یا تعهداتی مانند خودشناسی و عاقبت‌اندیشی و محاسبه‌ی نفس که انسان نسبت به خودش دارد و دیگر مردمان در آن حضور ندارند هرچند وظیفه‌ی الهی است اما رسالت اجتماعی نیست.</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3840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graphicFrame>
        <p:nvGraphicFramePr>
          <p:cNvPr id="4" name="Diagram 3">
            <a:extLst>
              <a:ext uri="{FF2B5EF4-FFF2-40B4-BE49-F238E27FC236}">
                <a16:creationId xmlns:a16="http://schemas.microsoft.com/office/drawing/2014/main" id="{D60C415B-0966-AC6D-2FD6-884CBC54DD6D}"/>
              </a:ext>
            </a:extLst>
          </p:cNvPr>
          <p:cNvGraphicFramePr/>
          <p:nvPr>
            <p:extLst>
              <p:ext uri="{D42A27DB-BD31-4B8C-83A1-F6EECF244321}">
                <p14:modId xmlns:p14="http://schemas.microsoft.com/office/powerpoint/2010/main" val="3809433879"/>
              </p:ext>
            </p:extLst>
          </p:nvPr>
        </p:nvGraphicFramePr>
        <p:xfrm>
          <a:off x="381000" y="1295400"/>
          <a:ext cx="7086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52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fontScale="92500"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رسالت اجتماعی مستلزم مایه‌گذاشتن، سختی کشیدن و هزینه دادن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انسان سنگ خود را به سینه نزند و صرفاً در پی منافع شخصی نباشد و نیاز دیگران را برآورد نوعی از خودگذشتگی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انسان برای دیگران از موجودیِ خود خرج کند؛ توان و زمان و امکان، آسایش و مال و آبرو، فکر و انرژی و خلاقیت، و نام و عنوان و اعتبار خود را برای دیگران به کار گیرد و بدون طمع جبران و بی‌نظر به منافع شخصی برای دیگران کاری کند و زحمتی را متحمل شود.</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14975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0"/>
            <a:ext cx="7239000" cy="5105399"/>
          </a:xfrm>
        </p:spPr>
        <p:txBody>
          <a:bodyPr>
            <a:normAutofit fontScale="92500"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اگر کسی این فداکاری را برای خدا و با صبغه‌ی الهی انجام دهد در واقع خود را نه خرج دیگران که خرج خدا کرده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نه برای دیگران بلکه برای خدا مایه گذاشته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فداکاری برای دیگران وقتی به قصد انجام وظیفه‌ی الهی باشد فداکاری در راه دین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سختی کشیدن برای دیگران، مجاهدت در راه خدا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بنابراین کسی که به رسالت اجتماعی خود عمل می‌کند به قدر زحمتی که می‌کشد و مجاهدتی که می‌ورزد «فدایی خدا و جان‌نثار دین خدا» است.</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182921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در رسالت اجتماعی بیشتر بر رسالت‌مندی یعنی احساس مسئولیت و تکلیف‌مداری تأکید می‌شود نه صرف سودمندی، خدمتگزاری و گره‌گشایی. ثمره‌ی این تفکیک در جایی ظاهر می‌شود که منافع شخصی به خطر بیفتد. کسی که رسالتمندانه عمل می‌کند از منافع شخصی خود در راه خدا صرف نظر می‌کند؛ اما دیگران معمولاً جهات شخصی خود را ترجیح می‌دهند. </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94528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کسی که توان و امکان خود را برای خود و کسب منافع شخصی خرج می‌کند (قیام للنفس).</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کسی که توان و امکان خود را برای دیگران خرج می‌کند و تلاش بی‌وقفه برای خدمت به دیگران دارد (قیام للغیر).</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کسی که توان و امکان خود را برای خدا خرج می‌کند و البته به امر خدا، به بندگان خدا خیر می‌رساند (قیام لله).</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30181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971129"/>
            <a:ext cx="6400800" cy="8286884"/>
          </a:xfrm>
          <a:prstGeom prst="rect">
            <a:avLst/>
          </a:prstGeom>
        </p:spPr>
        <p:txBody>
          <a:bodyPr wrap="square">
            <a:spAutoFit/>
          </a:bodyPr>
          <a:lstStyle/>
          <a:p>
            <a:pPr algn="justLow" rtl="1">
              <a:lnSpc>
                <a:spcPct val="150000"/>
              </a:lnSpc>
            </a:pPr>
            <a:r>
              <a:rPr lang="ar-SA" sz="6000" b="1" dirty="0">
                <a:latin typeface="Adobe Arabic" panose="02040503050201020203" pitchFamily="18" charset="-78"/>
                <a:cs typeface="Adobe Arabic" panose="02040503050201020203" pitchFamily="18" charset="-78"/>
              </a:rPr>
              <a:t>رَبِّ أَدْخِلْني مُدْخَلَ صِدْقٍ</a:t>
            </a:r>
            <a:r>
              <a:rPr lang="fa-IR" sz="6000" b="1" dirty="0">
                <a:latin typeface="Adobe Arabic" panose="02040503050201020203" pitchFamily="18" charset="-78"/>
                <a:cs typeface="Adobe Arabic" panose="02040503050201020203" pitchFamily="18" charset="-78"/>
              </a:rPr>
              <a:t> </a:t>
            </a:r>
            <a:r>
              <a:rPr lang="ar-SA" sz="6000" b="1" dirty="0">
                <a:latin typeface="Adobe Arabic" panose="02040503050201020203" pitchFamily="18" charset="-78"/>
                <a:cs typeface="Adobe Arabic" panose="02040503050201020203" pitchFamily="18" charset="-78"/>
              </a:rPr>
              <a:t> وَ</a:t>
            </a:r>
            <a:r>
              <a:rPr lang="fa-IR" sz="6000" b="1" dirty="0">
                <a:latin typeface="Adobe Arabic" panose="02040503050201020203" pitchFamily="18" charset="-78"/>
                <a:cs typeface="Adobe Arabic" panose="02040503050201020203" pitchFamily="18" charset="-78"/>
              </a:rPr>
              <a:t> </a:t>
            </a:r>
            <a:r>
              <a:rPr lang="ar-SA" sz="6000" b="1" dirty="0">
                <a:latin typeface="Adobe Arabic" panose="02040503050201020203" pitchFamily="18" charset="-78"/>
                <a:cs typeface="Adobe Arabic" panose="02040503050201020203" pitchFamily="18" charset="-78"/>
              </a:rPr>
              <a:t>أَخْرِجْني مُخْرَجَ صِدْقٍ وَ</a:t>
            </a:r>
            <a:r>
              <a:rPr lang="fa-IR" sz="6000" b="1" dirty="0">
                <a:latin typeface="Adobe Arabic" panose="02040503050201020203" pitchFamily="18" charset="-78"/>
                <a:cs typeface="Adobe Arabic" panose="02040503050201020203" pitchFamily="18" charset="-78"/>
              </a:rPr>
              <a:t> </a:t>
            </a:r>
            <a:r>
              <a:rPr lang="ar-SA" sz="6000" b="1" dirty="0">
                <a:latin typeface="Adobe Arabic" panose="02040503050201020203" pitchFamily="18" charset="-78"/>
                <a:cs typeface="Adobe Arabic" panose="02040503050201020203" pitchFamily="18" charset="-78"/>
              </a:rPr>
              <a:t>اجْعَلْ لي مِنْ لَدُنْكَ سُلْطانًا</a:t>
            </a:r>
            <a:endParaRPr lang="fa-IR" sz="6000" b="1" dirty="0">
              <a:latin typeface="Adobe Arabic" panose="02040503050201020203" pitchFamily="18" charset="-78"/>
              <a:cs typeface="Adobe Arabic" panose="02040503050201020203" pitchFamily="18" charset="-78"/>
            </a:endParaRPr>
          </a:p>
          <a:p>
            <a:pPr algn="justLow" rtl="1">
              <a:lnSpc>
                <a:spcPct val="150000"/>
              </a:lnSpc>
            </a:pPr>
            <a:r>
              <a:rPr lang="ar-SA" sz="6000" b="1" dirty="0">
                <a:latin typeface="Adobe Arabic" panose="02040503050201020203" pitchFamily="18" charset="-78"/>
                <a:cs typeface="Adobe Arabic" panose="02040503050201020203" pitchFamily="18" charset="-78"/>
              </a:rPr>
              <a:t>نَصيرًا</a:t>
            </a:r>
            <a:endParaRPr lang="fa-IR" sz="6000" b="1" dirty="0">
              <a:latin typeface="Adobe Arabic" panose="02040503050201020203" pitchFamily="18" charset="-78"/>
              <a:cs typeface="Adobe Arabic" panose="02040503050201020203" pitchFamily="18" charset="-78"/>
            </a:endParaRPr>
          </a:p>
          <a:p>
            <a:pPr algn="justLow" rtl="1">
              <a:lnSpc>
                <a:spcPct val="150000"/>
              </a:lnSpc>
            </a:pPr>
            <a:r>
              <a:rPr lang="en-US" sz="6000" b="1" dirty="0">
                <a:latin typeface="Adobe Arabic" panose="02040503050201020203" pitchFamily="18" charset="-78"/>
                <a:cs typeface="Adobe Arabic" panose="02040503050201020203" pitchFamily="18" charset="-78"/>
              </a:rPr>
              <a:t>‍</a:t>
            </a:r>
            <a:br>
              <a:rPr lang="en-US" sz="6000" b="1" dirty="0">
                <a:latin typeface="Adobe Arabic" panose="02040503050201020203" pitchFamily="18" charset="-78"/>
                <a:cs typeface="Adobe Arabic" panose="02040503050201020203" pitchFamily="18" charset="-78"/>
              </a:rPr>
            </a:br>
            <a:endParaRPr lang="en-US" sz="6000" b="1" dirty="0">
              <a:latin typeface="Adobe Arabic" panose="02040503050201020203" pitchFamily="18" charset="-78"/>
              <a:cs typeface="Adobe Arabic" panose="02040503050201020203" pitchFamily="18" charset="-78"/>
            </a:endParaRPr>
          </a:p>
        </p:txBody>
      </p:sp>
      <p:pic>
        <p:nvPicPr>
          <p:cNvPr id="4" name="Picture 3">
            <a:extLst>
              <a:ext uri="{FF2B5EF4-FFF2-40B4-BE49-F238E27FC236}">
                <a16:creationId xmlns:a16="http://schemas.microsoft.com/office/drawing/2014/main" id="{ED6C468B-3549-456B-96C3-CA82EEE11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27323"/>
            <a:ext cx="4906370" cy="4906370"/>
          </a:xfrm>
          <a:prstGeom prst="rect">
            <a:avLst/>
          </a:prstGeom>
        </p:spPr>
      </p:pic>
    </p:spTree>
    <p:extLst>
      <p:ext uri="{BB962C8B-B14F-4D97-AF65-F5344CB8AC3E}">
        <p14:creationId xmlns:p14="http://schemas.microsoft.com/office/powerpoint/2010/main" val="275387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graphicFrame>
        <p:nvGraphicFramePr>
          <p:cNvPr id="4" name="Content Placeholder 3">
            <a:extLst>
              <a:ext uri="{FF2B5EF4-FFF2-40B4-BE49-F238E27FC236}">
                <a16:creationId xmlns:a16="http://schemas.microsoft.com/office/drawing/2014/main" id="{8983A887-9E7B-9E9B-2DA1-9B8238F6B534}"/>
              </a:ext>
            </a:extLst>
          </p:cNvPr>
          <p:cNvGraphicFramePr>
            <a:graphicFrameLocks noGrp="1"/>
          </p:cNvGraphicFramePr>
          <p:nvPr>
            <p:ph idx="1"/>
            <p:extLst>
              <p:ext uri="{D42A27DB-BD31-4B8C-83A1-F6EECF244321}">
                <p14:modId xmlns:p14="http://schemas.microsoft.com/office/powerpoint/2010/main" val="2214604635"/>
              </p:ext>
            </p:extLst>
          </p:nvPr>
        </p:nvGraphicFramePr>
        <p:xfrm>
          <a:off x="609600" y="1524000"/>
          <a:ext cx="7239000" cy="455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016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مبدا رسالت اجتماعی</a:t>
            </a:r>
          </a:p>
        </p:txBody>
      </p:sp>
      <p:sp>
        <p:nvSpPr>
          <p:cNvPr id="3" name="Content Placeholder 2"/>
          <p:cNvSpPr>
            <a:spLocks noGrp="1"/>
          </p:cNvSpPr>
          <p:nvPr>
            <p:ph idx="1"/>
          </p:nvPr>
        </p:nvSpPr>
        <p:spPr>
          <a:xfrm>
            <a:off x="609600" y="1524001"/>
            <a:ext cx="7239000" cy="4556126"/>
          </a:xfrm>
        </p:spPr>
        <p:txBody>
          <a:bodyPr>
            <a:normAutofit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۴۰ سالگی؟</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ورود به درس خارج؟</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بعد از تلبس؛ انتهای پایه پنجم؟</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بعد از انتهای سال سوم؟</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از روز بلوغ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امر به معروف و نهی از منکر در کنار نماز و روزه</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44064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مبدأ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مَنْ أَصْبَحَ لایَهْتَمُّ بِأُمُورِ الْمُسْلِمِینَ فَلَیْسَ بِمُسْلِمٍ</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 تَواصَوْا بِالْحَقِّ وَ تَواصَوْا بِالصَّبْرِ</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 جاهدوا فی سبیل الله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یا أَیُّهَا الَّذینَ آمَنُوا كُونُوا أَنْصارَ اللَّهِ</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رَبَّنا أَفْرِغْ عَلَینا صَبْراً وَ ثَبِّتْ أَقْدامَنا وَ انْصُرْنا عَلَى الْقَوْمِ الْكافِرینَ</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 الْمُؤْمِنُونَ وَ الْمُؤْمِناتُ بَعْضُهُمْ أَوْلِیاءُ بَعْضٍ یأْمُرُونَ بِالْمَعْرُوفِ وَ ینْهَوْنَ عَنِ الْمُنْكَرِ</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0031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مبدأ رسالت اجتماعی</a:t>
            </a:r>
          </a:p>
        </p:txBody>
      </p:sp>
      <p:sp>
        <p:nvSpPr>
          <p:cNvPr id="3" name="Content Placeholder 2"/>
          <p:cNvSpPr>
            <a:spLocks noGrp="1"/>
          </p:cNvSpPr>
          <p:nvPr>
            <p:ph idx="1"/>
          </p:nvPr>
        </p:nvSpPr>
        <p:spPr>
          <a:xfrm>
            <a:off x="609600" y="1524001"/>
            <a:ext cx="7239000" cy="4556126"/>
          </a:xfrm>
        </p:spPr>
        <p:txBody>
          <a:bodyPr>
            <a:normAutofit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أَلا كُلُّكُمْ رَاعٍ وَ كُلُّكُمْ مَسْئُولٌ عَنْ رَعِیتِهِ</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دعوت رهبر انقلاب از جوانان در بیانیه گام دوم</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رهبانیه امتی الجهاد</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پیامبر در حلف الفضول</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ابراهیم بت شکن</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موسی در ایام جوانی</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امیر مومنان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اصحاب نوجوان امام حسین ع</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26578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چگونگی رسالت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125736"/>
            <a:ext cx="3215185" cy="3215185"/>
          </a:xfrm>
          <a:prstGeom prst="rect">
            <a:avLst/>
          </a:prstGeom>
        </p:spPr>
      </p:pic>
      <p:pic>
        <p:nvPicPr>
          <p:cNvPr id="4" name="Content Placeholder 3">
            <a:extLst>
              <a:ext uri="{FF2B5EF4-FFF2-40B4-BE49-F238E27FC236}">
                <a16:creationId xmlns:a16="http://schemas.microsoft.com/office/drawing/2014/main" id="{29C1E964-9EFD-F6E3-F6E7-2553328F16A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2584" y="1828800"/>
            <a:ext cx="8556616" cy="2761529"/>
          </a:xfrm>
          <a:prstGeom prst="rect">
            <a:avLst/>
          </a:prstGeom>
          <a:noFill/>
          <a:ln>
            <a:noFill/>
          </a:ln>
        </p:spPr>
      </p:pic>
    </p:spTree>
    <p:extLst>
      <p:ext uri="{BB962C8B-B14F-4D97-AF65-F5344CB8AC3E}">
        <p14:creationId xmlns:p14="http://schemas.microsoft.com/office/powerpoint/2010/main" val="215101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چگونگی رسالت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graphicFrame>
        <p:nvGraphicFramePr>
          <p:cNvPr id="4" name="Content Placeholder 3">
            <a:extLst>
              <a:ext uri="{FF2B5EF4-FFF2-40B4-BE49-F238E27FC236}">
                <a16:creationId xmlns:a16="http://schemas.microsoft.com/office/drawing/2014/main" id="{B51EABE2-9CB5-F0D1-CE8C-290F001EE8C0}"/>
              </a:ext>
            </a:extLst>
          </p:cNvPr>
          <p:cNvGraphicFramePr>
            <a:graphicFrameLocks noGrp="1"/>
          </p:cNvGraphicFramePr>
          <p:nvPr>
            <p:ph idx="1"/>
            <p:extLst>
              <p:ext uri="{D42A27DB-BD31-4B8C-83A1-F6EECF244321}">
                <p14:modId xmlns:p14="http://schemas.microsoft.com/office/powerpoint/2010/main" val="4153954208"/>
              </p:ext>
            </p:extLst>
          </p:nvPr>
        </p:nvGraphicFramePr>
        <p:xfrm>
          <a:off x="609600" y="1524000"/>
          <a:ext cx="7239000" cy="455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287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مدل پلکانی رسالت اجتماعی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609600" y="1905000"/>
            <a:ext cx="6705600" cy="3374187"/>
          </a:xfrm>
        </p:spPr>
        <p:txBody>
          <a:bodyPr>
            <a:normAutofit/>
          </a:bodyPr>
          <a:lstStyle/>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 درون‌مدرسه‌ای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 برون‌مدرسه‌ای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 بینامدرسه‌ای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 فرامدرسه‌ای</a:t>
            </a:r>
          </a:p>
        </p:txBody>
      </p:sp>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pic>
        <p:nvPicPr>
          <p:cNvPr id="1026" name="Picture 2" descr="فروش انواع نردبان">
            <a:extLst>
              <a:ext uri="{FF2B5EF4-FFF2-40B4-BE49-F238E27FC236}">
                <a16:creationId xmlns:a16="http://schemas.microsoft.com/office/drawing/2014/main" id="{B49943FB-F072-BEEE-B10A-61382930676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7237" y="1652751"/>
            <a:ext cx="21431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70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۱. فعالیت درون‌مدرسه‌ای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304800" y="1295401"/>
            <a:ext cx="8458200" cy="5562600"/>
          </a:xfrm>
        </p:spPr>
        <p:txBody>
          <a:bodyPr>
            <a:normAutofit fontScale="85000" lnSpcReduction="20000"/>
          </a:bodyPr>
          <a:lstStyle/>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بسیج برای فعالیت‌های بصیرتی و انقلابی؛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هیئت برای برگزاری پرشور مراسم مذهبی و مناسبتی؛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دارالقرآن و العتره برای توسعه‌ی فرهنگ قرآن و حدیث؛</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واحد دفاع مقدس و سیره‌ی شهدا برای نشر فرهنگ ایثار و حماسه و شهادت؛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نشر سیره‌ی بزرگان و دیدار با علمای شهر؛</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هویت صنفی برای ایجاد خودشناسی و خودباوری در طلاب و معرفت‌افزایی نسبت به وظایف طلبگی؛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همیاران علمی برای ارتقای سطح علمی مدرسه‌ی علمیه و یاری به طلاب ضعیف؛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شورای طلاب برای پی‌گیری مسائل جاری مدرسه؛</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واحد هنر و رسانه برای اطلاع‌رسانی و تولید محتوای مجازی؛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واحد برنامه‌ریزی راهبردی</a:t>
            </a:r>
          </a:p>
        </p:txBody>
      </p:sp>
    </p:spTree>
    <p:extLst>
      <p:ext uri="{BB962C8B-B14F-4D97-AF65-F5344CB8AC3E}">
        <p14:creationId xmlns:p14="http://schemas.microsoft.com/office/powerpoint/2010/main" val="41498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۱. فعالیت درون‌مدرسه‌ای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304800" y="1295401"/>
            <a:ext cx="8458200" cy="5562600"/>
          </a:xfrm>
        </p:spPr>
        <p:txBody>
          <a:bodyPr>
            <a:normAutofit fontScale="92500" lnSpcReduction="20000"/>
          </a:bodyPr>
          <a:lstStyle/>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فضاسازی و تبلیغات محیطی مدرسه؛</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تهجد برای نشر فرهنگ نماز شب؛</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ترویج مطالعه آثار شهید مطهری و اندیشمندان اسلامی؛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بررسی و تدوین قوانین خوابگاه؛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حل مشکل موبایل و فضای مجازی؛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تبیین و مطالبه‌ی رهنمودهای رهبر انقلاب؛</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معیشت طلاب؛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استعدادیابی؛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تعالی نماز جماعت؛</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تعالی دروس اخلاق</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ورزش و نشاط</a:t>
            </a:r>
          </a:p>
          <a:p>
            <a:pPr marL="971550" lvl="1" indent="-514350" algn="r" rtl="1">
              <a:buFont typeface="+mj-lt"/>
              <a:buAutoNum type="arabicPeriod"/>
            </a:pPr>
            <a:endPar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marL="971550" lvl="1" indent="-514350" algn="r" rtl="1">
              <a:buFont typeface="+mj-lt"/>
              <a:buAutoNum type="arabicPeriod"/>
            </a:pPr>
            <a:endPar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1354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۲. فعالیت برون‌مدرسه‌ای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304800" y="1295401"/>
            <a:ext cx="8458200" cy="5562600"/>
          </a:xfrm>
        </p:spPr>
        <p:txBody>
          <a:bodyPr>
            <a:normAutofit fontScale="92500" lnSpcReduction="10000"/>
          </a:bodyPr>
          <a:lstStyle/>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ارتباطات بیرونی مدرسه‌ی علمیه و ارتقای جایگاه حوزه در شهر؛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جذب و پذیرش طلبه به هدف دعوت از جوانان به حوزه و افزایش تعداد طلبه؛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واحد خیریه و کمک به مستمندان محل؛</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جذب منابع مردمی برای فعالیت‌های فرهنگی؛</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آموزش علوم حوزوی به اهالی شهر؛ </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کارگروه تبلیغ در محل (مساجد، کسبه، پارک‌ها، ورزشگاه‌ها و...)؛</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تشکیل کانون‌های فرهنگی در سطح شهر؛</a:t>
            </a:r>
          </a:p>
          <a:p>
            <a:pPr marL="971550" lvl="1" indent="-514350" algn="r" rtl="1">
              <a:buFont typeface="+mj-lt"/>
              <a:buAutoNum type="arabicPeriod"/>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برگزاری همایش و رویداد در مراکز شهر.</a:t>
            </a:r>
          </a:p>
          <a:p>
            <a:pPr marL="971550" lvl="1" indent="-514350" algn="r" rtl="1">
              <a:buFont typeface="+mj-lt"/>
              <a:buAutoNum type="arabicPeriod"/>
            </a:pPr>
            <a:endPar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55322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5400">
                <a:cs typeface="B Jadid" pitchFamily="2" charset="-78"/>
              </a:rPr>
              <a:t>رسالت اجتماعی مومنان</a:t>
            </a:r>
            <a:endParaRPr lang="en-US" sz="5400" dirty="0">
              <a:cs typeface="B Jadid"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762000"/>
            <a:ext cx="5397500" cy="3594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96987"/>
            <a:ext cx="942975" cy="2524125"/>
          </a:xfrm>
          <a:prstGeom prst="rect">
            <a:avLst/>
          </a:prstGeom>
        </p:spPr>
      </p:pic>
    </p:spTree>
    <p:extLst>
      <p:ext uri="{BB962C8B-B14F-4D97-AF65-F5344CB8AC3E}">
        <p14:creationId xmlns:p14="http://schemas.microsoft.com/office/powerpoint/2010/main" val="3135403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۳. فعالیت بینامدرسه‌ای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76200" y="1676400"/>
            <a:ext cx="7924800" cy="5562600"/>
          </a:xfrm>
        </p:spPr>
        <p:txBody>
          <a:bodyPr>
            <a:normAutofit/>
          </a:bodyPr>
          <a:lstStyle/>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فعالیت‌های مشترکی با طلاب سایر مدارس علمیه </a:t>
            </a:r>
          </a:p>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تمرین «تعاون بر برّ و تقوی» در محیط بزرگ‌تر طلبگی</a:t>
            </a:r>
          </a:p>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ارتباط طلاب با همدیگر در مقیاس مدارس علمیه شهر و حتی سایر شهرها و بلکه سایر کشورها، </a:t>
            </a:r>
          </a:p>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هم‌افزایی و شبکه‌سازی ظرفیت‌ها </a:t>
            </a:r>
          </a:p>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زمینه‌ای برای مشق فعالیت جمعی در مقیاس کلان</a:t>
            </a:r>
          </a:p>
          <a:p>
            <a:pPr lvl="1" algn="r" rtl="1">
              <a:buFont typeface="Wingdings" panose="05000000000000000000" pitchFamily="2" charset="2"/>
              <a:buChar char="q"/>
            </a:pPr>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تجربه همراهان، رقبا، منتقدان و اساتید بزرگ‌تر. </a:t>
            </a:r>
          </a:p>
        </p:txBody>
      </p:sp>
    </p:spTree>
    <p:extLst>
      <p:ext uri="{BB962C8B-B14F-4D97-AF65-F5344CB8AC3E}">
        <p14:creationId xmlns:p14="http://schemas.microsoft.com/office/powerpoint/2010/main" val="15505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طرح های اسلیمی">
            <a:extLst>
              <a:ext uri="{FF2B5EF4-FFF2-40B4-BE49-F238E27FC236}">
                <a16:creationId xmlns:a16="http://schemas.microsoft.com/office/drawing/2014/main" id="{A6E8F551-EE82-4426-BC1D-A1D967C7EFB1}"/>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sp>
        <p:nvSpPr>
          <p:cNvPr id="2" name="Title 1"/>
          <p:cNvSpPr>
            <a:spLocks noGrp="1"/>
          </p:cNvSpPr>
          <p:nvPr>
            <p:ph type="title"/>
          </p:nvPr>
        </p:nvSpPr>
        <p:spPr>
          <a:xfrm>
            <a:off x="304800" y="457200"/>
            <a:ext cx="7848600" cy="838200"/>
          </a:xfrm>
        </p:spPr>
        <p:txBody>
          <a:bodyPr>
            <a:noAutofit/>
          </a:bodyPr>
          <a:lstStyle/>
          <a:p>
            <a:pPr algn="r" rtl="1"/>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۴. فعالیت فرامدرسه‌ای</a:t>
            </a:r>
            <a:endParaRPr lang="fa-IR"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endParaRPr>
          </a:p>
        </p:txBody>
      </p:sp>
      <p:sp>
        <p:nvSpPr>
          <p:cNvPr id="3" name="Content Placeholder 2"/>
          <p:cNvSpPr>
            <a:spLocks noGrp="1"/>
          </p:cNvSpPr>
          <p:nvPr>
            <p:ph idx="1"/>
          </p:nvPr>
        </p:nvSpPr>
        <p:spPr>
          <a:xfrm>
            <a:off x="304800" y="2209799"/>
            <a:ext cx="7467600" cy="4648201"/>
          </a:xfrm>
        </p:spPr>
        <p:txBody>
          <a:bodyPr>
            <a:normAutofit/>
          </a:bodyPr>
          <a:lstStyle/>
          <a:p>
            <a:pPr lvl="1" algn="r" rtl="1"/>
            <a:r>
              <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نیازهای نظام و انقلاب و تمدن اسلامی</a:t>
            </a:r>
          </a:p>
          <a:p>
            <a:pPr lvl="1" algn="r" rtl="1"/>
            <a:endParaRPr lang="fa-IR" sz="32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678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1"/>
            <a:endParaRPr lang="en-US" dirty="0"/>
          </a:p>
        </p:txBody>
      </p:sp>
      <p:sp>
        <p:nvSpPr>
          <p:cNvPr id="4" name="Content Placeholder 3"/>
          <p:cNvSpPr>
            <a:spLocks noGrp="1"/>
          </p:cNvSpPr>
          <p:nvPr>
            <p:ph sz="quarter" idx="4294967295"/>
          </p:nvPr>
        </p:nvSpPr>
        <p:spPr>
          <a:xfrm>
            <a:off x="990600" y="2057400"/>
            <a:ext cx="7010400" cy="347472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marL="45720" indent="0" algn="ctr" rtl="1">
              <a:buNone/>
            </a:pPr>
            <a:r>
              <a:rPr lang="fa-IR" sz="54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والحمد للّه ربّ العالمین</a:t>
            </a:r>
            <a:endParaRPr lang="en-US" sz="54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04799"/>
            <a:ext cx="942975" cy="2524125"/>
          </a:xfrm>
          <a:prstGeom prst="rect">
            <a:avLst/>
          </a:prstGeom>
        </p:spPr>
      </p:pic>
      <p:pic>
        <p:nvPicPr>
          <p:cNvPr id="2" name="Picture 1" descr="Image result for طرح های اسلیمی">
            <a:extLst>
              <a:ext uri="{FF2B5EF4-FFF2-40B4-BE49-F238E27FC236}">
                <a16:creationId xmlns:a16="http://schemas.microsoft.com/office/drawing/2014/main" id="{E86281CB-0587-C32B-CE5C-208D3315B382}"/>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7456907" y="3544057"/>
            <a:ext cx="3374186" cy="3253699"/>
          </a:xfrm>
          <a:prstGeom prst="rect">
            <a:avLst/>
          </a:prstGeom>
          <a:noFill/>
          <a:ln>
            <a:noFill/>
          </a:ln>
        </p:spPr>
      </p:pic>
      <p:pic>
        <p:nvPicPr>
          <p:cNvPr id="6" name="Picture 5">
            <a:extLst>
              <a:ext uri="{FF2B5EF4-FFF2-40B4-BE49-F238E27FC236}">
                <a16:creationId xmlns:a16="http://schemas.microsoft.com/office/drawing/2014/main" id="{C010E036-4695-046C-AD75-D1C3C0845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76600"/>
            <a:ext cx="3215185" cy="3215185"/>
          </a:xfrm>
          <a:prstGeom prst="rect">
            <a:avLst/>
          </a:prstGeom>
        </p:spPr>
      </p:pic>
    </p:spTree>
    <p:extLst>
      <p:ext uri="{BB962C8B-B14F-4D97-AF65-F5344CB8AC3E}">
        <p14:creationId xmlns:p14="http://schemas.microsoft.com/office/powerpoint/2010/main" val="314034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371600"/>
            <a:ext cx="5486400" cy="4267200"/>
          </a:xfrm>
        </p:spPr>
        <p:txBody>
          <a:bodyPr>
            <a:noAutofit/>
          </a:bodyPr>
          <a:lstStyle/>
          <a:p>
            <a:pPr algn="justLow" rtl="1"/>
            <a:b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t>لَقَدْ أَرْسَلْنا رُسُلَنا بِالْبَيِّناتِ وَ أَنْزَلْنا مَعَهُمُ الْكِتابَ وَ الْميزانَ لِيَقُومَ النَّاسُ بِالْقِسْطِ </a:t>
            </a:r>
            <a:b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b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b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r>
              <a:rPr lang="fa-IR" b="1">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t>قُلْ </a:t>
            </a:r>
            <a:r>
              <a:rPr lang="fa-IR" b="1" dirty="0">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t>إِنَّما أَعِظُكُمْ بِواحِدَةٍ أَنْ تَقُومُوا لِلَّهِ </a:t>
            </a:r>
            <a:br>
              <a:rPr lang="fa-IR" b="1" dirty="0">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br>
              <a:rPr lang="fa-IR" b="1" dirty="0">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rPr>
            </a:br>
            <a:endParaRPr lang="fa-IR" b="1" dirty="0">
              <a:effectLst>
                <a:outerShdw blurRad="38100" dist="38100" dir="2700000" algn="tl">
                  <a:srgbClr val="000000">
                    <a:alpha val="43137"/>
                  </a:srgbClr>
                </a:outerShdw>
                <a:reflection blurRad="12700" stA="48000" endA="300" endPos="55000" dir="5400000" sy="-90000" algn="bl" rotWithShape="0"/>
              </a:effectLst>
              <a:cs typeface="B Niki Outline" panose="00000400000000000000" pitchFamily="2" charset="-78"/>
            </a:endParaRPr>
          </a:p>
        </p:txBody>
      </p:sp>
      <p:sp>
        <p:nvSpPr>
          <p:cNvPr id="5" name="AutoShape 2" descr="پونیشا | نمونه کار | طرح اسلیم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962401"/>
            <a:ext cx="942975" cy="2524125"/>
          </a:xfrm>
          <a:prstGeom prst="rect">
            <a:avLst/>
          </a:prstGeom>
        </p:spPr>
      </p:pic>
    </p:spTree>
    <p:extLst>
      <p:ext uri="{BB962C8B-B14F-4D97-AF65-F5344CB8AC3E}">
        <p14:creationId xmlns:p14="http://schemas.microsoft.com/office/powerpoint/2010/main" val="11983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fontScale="92500" lnSpcReduction="10000"/>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یک تکلیف، یک وظیفه، یک تعهد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انسان مؤمن نسبت به محیط پیرامون خود احساس مسئولیت کند و رسالتمندانه برای بهبود آن بکوشد.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به عنوان یک عنصر آگاه، مسئول و متعهد، خدمت به جامعه را تکلیف خود بداند، خوبی‌ها را بگسترد و با عناصر منفی بستیزد.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اینکه بی‌خیال و خنثی و بی‌تفاوت در مقابل بدی‌ها و نابسامانی‌ها ننشیند؛ بلکه مجدانه و مصمم برخیزد، بجوشد، دردمندانه کاری کند و اثری بیافریند.</a:t>
            </a:r>
          </a:p>
          <a:p>
            <a:pPr algn="just" rtl="1">
              <a:buFont typeface="Wingdings" panose="05000000000000000000" pitchFamily="2" charset="2"/>
              <a:buChar char="q"/>
            </a:pPr>
            <a:endPar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38128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زندگی رسالی یعنی حضور در میدان،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دلمشغولی نسبت به جامعه و جهان و کفالت امور انسان،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اقدام و حرکت برای اصلاح محیط و تپش دل برای سعادت دیگران.</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انسان در تعامل با دیگران:</a:t>
            </a:r>
          </a:p>
          <a:p>
            <a:pPr lvl="1"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بهره می‌برد.</a:t>
            </a:r>
          </a:p>
          <a:p>
            <a:pPr lvl="1"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بهره می‌دهد.</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
        <p:nvSpPr>
          <p:cNvPr id="4" name="Star: 5 Points 3">
            <a:extLst>
              <a:ext uri="{FF2B5EF4-FFF2-40B4-BE49-F238E27FC236}">
                <a16:creationId xmlns:a16="http://schemas.microsoft.com/office/drawing/2014/main" id="{1E12899D-9FB0-0B4F-E283-9F5E968829C3}"/>
              </a:ext>
            </a:extLst>
          </p:cNvPr>
          <p:cNvSpPr/>
          <p:nvPr/>
        </p:nvSpPr>
        <p:spPr>
          <a:xfrm>
            <a:off x="4953000" y="5486400"/>
            <a:ext cx="266700" cy="27074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3888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
        <p:nvSpPr>
          <p:cNvPr id="4" name="Content Placeholder 3">
            <a:extLst>
              <a:ext uri="{FF2B5EF4-FFF2-40B4-BE49-F238E27FC236}">
                <a16:creationId xmlns:a16="http://schemas.microsoft.com/office/drawing/2014/main" id="{60CE7D9C-237B-8428-41D4-9B3E504D8125}"/>
              </a:ext>
            </a:extLst>
          </p:cNvPr>
          <p:cNvSpPr>
            <a:spLocks noGrp="1"/>
          </p:cNvSpPr>
          <p:nvPr>
            <p:ph idx="1"/>
          </p:nvPr>
        </p:nvSpPr>
        <p:spPr/>
        <p:txBody>
          <a:bodyPr/>
          <a:lstStyle/>
          <a:p>
            <a:endParaRPr lang="fa-IR"/>
          </a:p>
        </p:txBody>
      </p:sp>
      <p:graphicFrame>
        <p:nvGraphicFramePr>
          <p:cNvPr id="7" name="Diagram 6">
            <a:extLst>
              <a:ext uri="{FF2B5EF4-FFF2-40B4-BE49-F238E27FC236}">
                <a16:creationId xmlns:a16="http://schemas.microsoft.com/office/drawing/2014/main" id="{FD4F73C4-EBA9-FDEC-D2DD-89B238B88A34}"/>
              </a:ext>
            </a:extLst>
          </p:cNvPr>
          <p:cNvGraphicFramePr/>
          <p:nvPr>
            <p:extLst>
              <p:ext uri="{D42A27DB-BD31-4B8C-83A1-F6EECF244321}">
                <p14:modId xmlns:p14="http://schemas.microsoft.com/office/powerpoint/2010/main" val="675203054"/>
              </p:ext>
            </p:extLst>
          </p:nvPr>
        </p:nvGraphicFramePr>
        <p:xfrm>
          <a:off x="609600" y="1295400"/>
          <a:ext cx="7086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12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sp>
        <p:nvSpPr>
          <p:cNvPr id="3" name="Content Placeholder 2"/>
          <p:cNvSpPr>
            <a:spLocks noGrp="1"/>
          </p:cNvSpPr>
          <p:nvPr>
            <p:ph idx="1"/>
          </p:nvPr>
        </p:nvSpPr>
        <p:spPr>
          <a:xfrm>
            <a:off x="609600" y="1524001"/>
            <a:ext cx="7239000" cy="4556126"/>
          </a:xfrm>
        </p:spPr>
        <p:txBody>
          <a:bodyPr>
            <a:normAutofit/>
          </a:bodyPr>
          <a:lstStyle/>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صبغه‌ی الهی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نه تنها به عنوان یک وظیفه‌ی عام انسانی بلکه یک وظیفه‌ی ایمانی، الهی و اسلامی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مقصد انسان مؤمن، مقصد خدا و دست‌یابی به غایت دین است </a:t>
            </a:r>
          </a:p>
          <a:p>
            <a:pPr algn="just" rtl="1">
              <a:buFont typeface="Wingdings" panose="05000000000000000000" pitchFamily="2" charset="2"/>
              <a:buChar char="q"/>
            </a:pPr>
            <a:r>
              <a:rPr lang="fa-IR"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تلاش او برای خدمت به دیگران و ایفای مسئولیت اجتماعی، به هدف گسترش ارزش‌های توحیدی در جهان است؛ </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Tree>
    <p:extLst>
      <p:ext uri="{BB962C8B-B14F-4D97-AF65-F5344CB8AC3E}">
        <p14:creationId xmlns:p14="http://schemas.microsoft.com/office/powerpoint/2010/main" val="130559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48600" cy="838200"/>
          </a:xfrm>
        </p:spPr>
        <p:txBody>
          <a:bodyPr>
            <a:noAutofit/>
          </a:bodyPr>
          <a:lstStyle/>
          <a:p>
            <a:pPr algn="r" rtl="1"/>
            <a:r>
              <a:rPr lang="fa-IR" sz="3200" b="1" dirty="0">
                <a:effectLst>
                  <a:outerShdw blurRad="38100" dist="38100" dir="2700000" algn="tl">
                    <a:srgbClr val="000000">
                      <a:alpha val="43137"/>
                    </a:srgbClr>
                  </a:outerShdw>
                  <a:reflection blurRad="12700" stA="48000" endA="300" endPos="55000" dir="5400000" sy="-90000" algn="bl" rotWithShape="0"/>
                </a:effectLst>
                <a:cs typeface="B Zar" panose="00000400000000000000" pitchFamily="2" charset="-78"/>
              </a:rPr>
              <a:t>چیستی رسالت اجتماعی</a:t>
            </a:r>
          </a:p>
        </p:txBody>
      </p:sp>
      <p:pic>
        <p:nvPicPr>
          <p:cNvPr id="5" name="Picture 4">
            <a:extLst>
              <a:ext uri="{FF2B5EF4-FFF2-40B4-BE49-F238E27FC236}">
                <a16:creationId xmlns:a16="http://schemas.microsoft.com/office/drawing/2014/main" id="{1C0E40AC-CEA6-4E7E-BE2B-8CF4CBD4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215185" cy="3215185"/>
          </a:xfrm>
          <a:prstGeom prst="rect">
            <a:avLst/>
          </a:prstGeom>
        </p:spPr>
      </p:pic>
      <p:sp>
        <p:nvSpPr>
          <p:cNvPr id="4" name="Content Placeholder 3">
            <a:extLst>
              <a:ext uri="{FF2B5EF4-FFF2-40B4-BE49-F238E27FC236}">
                <a16:creationId xmlns:a16="http://schemas.microsoft.com/office/drawing/2014/main" id="{60CE7D9C-237B-8428-41D4-9B3E504D8125}"/>
              </a:ext>
            </a:extLst>
          </p:cNvPr>
          <p:cNvSpPr>
            <a:spLocks noGrp="1"/>
          </p:cNvSpPr>
          <p:nvPr>
            <p:ph idx="1"/>
          </p:nvPr>
        </p:nvSpPr>
        <p:spPr/>
        <p:txBody>
          <a:bodyPr/>
          <a:lstStyle/>
          <a:p>
            <a:endParaRPr lang="fa-IR"/>
          </a:p>
        </p:txBody>
      </p:sp>
      <p:graphicFrame>
        <p:nvGraphicFramePr>
          <p:cNvPr id="3" name="Diagram 2">
            <a:extLst>
              <a:ext uri="{FF2B5EF4-FFF2-40B4-BE49-F238E27FC236}">
                <a16:creationId xmlns:a16="http://schemas.microsoft.com/office/drawing/2014/main" id="{43D5DF33-3742-D6DB-D7DF-E13864ABBBB4}"/>
              </a:ext>
            </a:extLst>
          </p:cNvPr>
          <p:cNvGraphicFramePr/>
          <p:nvPr>
            <p:extLst>
              <p:ext uri="{D42A27DB-BD31-4B8C-83A1-F6EECF244321}">
                <p14:modId xmlns:p14="http://schemas.microsoft.com/office/powerpoint/2010/main" val="4125421297"/>
              </p:ext>
            </p:extLst>
          </p:nvPr>
        </p:nvGraphicFramePr>
        <p:xfrm>
          <a:off x="990600" y="1295400"/>
          <a:ext cx="6629399"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72690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6613</TotalTime>
  <Words>2044</Words>
  <Application>Microsoft Office PowerPoint</Application>
  <PresentationFormat>On-screen Show (4:3)</PresentationFormat>
  <Paragraphs>220</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Arabic</vt:lpstr>
      <vt:lpstr>B Zar</vt:lpstr>
      <vt:lpstr>Calibri</vt:lpstr>
      <vt:lpstr>Franklin Gothic Book</vt:lpstr>
      <vt:lpstr>Franklin Gothic Medium</vt:lpstr>
      <vt:lpstr>Wingdings</vt:lpstr>
      <vt:lpstr>Wingdings 2</vt:lpstr>
      <vt:lpstr>Trek</vt:lpstr>
      <vt:lpstr>PowerPoint Presentation</vt:lpstr>
      <vt:lpstr>PowerPoint Presentation</vt:lpstr>
      <vt:lpstr>رسالت اجتماعی مومنان</vt:lpstr>
      <vt:lpstr> لَقَدْ أَرْسَلْنا رُسُلَنا بِالْبَيِّناتِ وَ أَنْزَلْنا مَعَهُمُ الْكِتابَ وَ الْميزانَ لِيَقُومَ النَّاسُ بِالْقِسْطِ    قُلْ إِنَّما أَعِظُكُمْ بِواحِدَةٍ أَنْ تَقُومُوا لِلَّهِ   </vt:lpstr>
      <vt:lpstr>چیستی رسالت اجتماعی</vt:lpstr>
      <vt:lpstr>چیستی رسالت اجتماعی</vt:lpstr>
      <vt:lpstr>چیستی رسالت اجتماعی</vt:lpstr>
      <vt:lpstr>چیستی رسالت اجتماعی</vt:lpstr>
      <vt:lpstr>چیستی رسالت اجتماعی</vt:lpstr>
      <vt:lpstr>چیستی رسالت اجتماعی</vt:lpstr>
      <vt:lpstr>رسالت</vt:lpstr>
      <vt:lpstr>چیستی رسالت اجتماعی</vt:lpstr>
      <vt:lpstr>چیستی رسالت اجتماعی</vt:lpstr>
      <vt:lpstr>اجتماعی</vt:lpstr>
      <vt:lpstr>چیستی رسالت اجتماعی</vt:lpstr>
      <vt:lpstr>چیستی رسالت اجتماعی</vt:lpstr>
      <vt:lpstr>چیستی رسالت اجتماعی</vt:lpstr>
      <vt:lpstr>چیستی رسالت اجتماعی</vt:lpstr>
      <vt:lpstr>چیستی رسالت اجتماعی</vt:lpstr>
      <vt:lpstr>چیستی رسالت اجتماعی</vt:lpstr>
      <vt:lpstr>مبدا رسالت اجتماعی</vt:lpstr>
      <vt:lpstr>مبدأ رسالت اجتماعی</vt:lpstr>
      <vt:lpstr>مبدأ رسالت اجتماعی</vt:lpstr>
      <vt:lpstr>چگونگی رسالت اجتماعی</vt:lpstr>
      <vt:lpstr>چگونگی رسالت اجتماعی</vt:lpstr>
      <vt:lpstr>مدل پلکانی رسالت اجتماعی</vt:lpstr>
      <vt:lpstr>۱. فعالیت درون‌مدرسه‌ای</vt:lpstr>
      <vt:lpstr>۱. فعالیت درون‌مدرسه‌ای</vt:lpstr>
      <vt:lpstr>۲. فعالیت برون‌مدرسه‌ای</vt:lpstr>
      <vt:lpstr>۳. فعالیت بینامدرسه‌ای</vt:lpstr>
      <vt:lpstr>۴. فعالیت فرامدرسه‌ای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Mohammad Noori</cp:lastModifiedBy>
  <cp:revision>477</cp:revision>
  <dcterms:created xsi:type="dcterms:W3CDTF">2006-08-16T00:00:00Z</dcterms:created>
  <dcterms:modified xsi:type="dcterms:W3CDTF">2022-11-19T06:11:47Z</dcterms:modified>
</cp:coreProperties>
</file>